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2"/>
  </p:normalViewPr>
  <p:slideViewPr>
    <p:cSldViewPr snapToGrid="0">
      <p:cViewPr varScale="1">
        <p:scale>
          <a:sx n="36" d="100"/>
          <a:sy n="36" d="100"/>
        </p:scale>
        <p:origin x="42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Изображение"/>
          <p:cNvSpPr>
            <a:spLocks noGrp="1"/>
          </p:cNvSpPr>
          <p:nvPr>
            <p:ph type="pic" idx="13"/>
          </p:nvPr>
        </p:nvSpPr>
        <p:spPr>
          <a:xfrm>
            <a:off x="2921000" y="330200"/>
            <a:ext cx="18542000" cy="9207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Изображение"/>
          <p:cNvSpPr>
            <a:spLocks noGrp="1"/>
          </p:cNvSpPr>
          <p:nvPr>
            <p:ph type="pic" idx="13"/>
          </p:nvPr>
        </p:nvSpPr>
        <p:spPr>
          <a:xfrm>
            <a:off x="8016875" y="-63500"/>
            <a:ext cx="19831050" cy="13220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Текст заголовка</a:t>
            </a:r>
          </a:p>
        </p:txBody>
      </p:sp>
      <p:sp>
        <p:nvSpPr>
          <p:cNvPr id="4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Изображение"/>
          <p:cNvSpPr>
            <a:spLocks noGrp="1"/>
          </p:cNvSpPr>
          <p:nvPr>
            <p:ph type="pic" idx="13"/>
          </p:nvPr>
        </p:nvSpPr>
        <p:spPr>
          <a:xfrm>
            <a:off x="9972675" y="2125132"/>
            <a:ext cx="16402050" cy="10934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buClrTx/>
              <a:defRPr sz="3800"/>
            </a:lvl1pPr>
            <a:lvl2pPr marL="1117600" indent="-558800">
              <a:spcBef>
                <a:spcPts val="4500"/>
              </a:spcBef>
              <a:buClrTx/>
              <a:defRPr sz="3800"/>
            </a:lvl2pPr>
            <a:lvl3pPr marL="1676400" indent="-558800">
              <a:spcBef>
                <a:spcPts val="4500"/>
              </a:spcBef>
              <a:buClrTx/>
              <a:defRPr sz="3800"/>
            </a:lvl3pPr>
            <a:lvl4pPr marL="2235200" indent="-558800">
              <a:spcBef>
                <a:spcPts val="4500"/>
              </a:spcBef>
              <a:buClrTx/>
              <a:defRPr sz="3800"/>
            </a:lvl4pPr>
            <a:lvl5pPr marL="2794000" indent="-558800">
              <a:spcBef>
                <a:spcPts val="4500"/>
              </a:spcBef>
              <a:buClrTx/>
              <a:defRPr sz="3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15290800" y="6870700"/>
            <a:ext cx="8343900" cy="5562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15316200" y="952500"/>
            <a:ext cx="8305800" cy="5537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Изображение"/>
          <p:cNvSpPr>
            <a:spLocks noGrp="1"/>
          </p:cNvSpPr>
          <p:nvPr>
            <p:ph type="pic" idx="15"/>
          </p:nvPr>
        </p:nvSpPr>
        <p:spPr>
          <a:xfrm>
            <a:off x="-1739900" y="-258233"/>
            <a:ext cx="20065999" cy="1337733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— 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200" i="1"/>
            </a:lvl1pPr>
          </a:lstStyle>
          <a:p>
            <a:r>
              <a:t>— Иван Арсентьев</a:t>
            </a:r>
          </a:p>
        </p:txBody>
      </p:sp>
      <p:sp>
        <p:nvSpPr>
          <p:cNvPr id="94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Изображение"/>
          <p:cNvSpPr>
            <a:spLocks noGrp="1"/>
          </p:cNvSpPr>
          <p:nvPr>
            <p:ph type="pic" idx="13"/>
          </p:nvPr>
        </p:nvSpPr>
        <p:spPr>
          <a:xfrm>
            <a:off x="0" y="-1291579"/>
            <a:ext cx="29260800" cy="19507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МЕЖДУНАРОДНЫЙ СИМПОЗИУМ «СОЗДАВАЯ БУДУЩЕЕ»"/>
          <p:cNvSpPr txBox="1"/>
          <p:nvPr/>
        </p:nvSpPr>
        <p:spPr>
          <a:xfrm>
            <a:off x="16811076" y="1167926"/>
            <a:ext cx="5747845" cy="183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defTabSz="457200">
              <a:lnSpc>
                <a:spcPct val="120000"/>
              </a:lnSpc>
              <a:defRPr sz="2400" b="0" cap="all" spc="480">
                <a:latin typeface="FugueMono"/>
                <a:ea typeface="FugueMono"/>
                <a:cs typeface="FugueMono"/>
                <a:sym typeface="FugueMono"/>
              </a:defRPr>
            </a:pPr>
            <a:r>
              <a:rPr sz="3200" dirty="0"/>
              <a:t>МЕЖДУНАРОДНЫЙ СИМПОЗИУМ</a:t>
            </a:r>
            <a:br>
              <a:rPr sz="3200" dirty="0"/>
            </a:br>
            <a:r>
              <a:rPr sz="3200" dirty="0"/>
              <a:t>«СОЗДАВАЯ БУДУЩЕЕ»</a:t>
            </a:r>
          </a:p>
        </p:txBody>
      </p:sp>
      <p:sp>
        <p:nvSpPr>
          <p:cNvPr id="153" name="СЕКЦИЯ"/>
          <p:cNvSpPr txBox="1"/>
          <p:nvPr/>
        </p:nvSpPr>
        <p:spPr>
          <a:xfrm>
            <a:off x="15795256" y="10712059"/>
            <a:ext cx="7779484" cy="183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>
            <a:lvl1pPr defTabSz="457200">
              <a:lnSpc>
                <a:spcPct val="120000"/>
              </a:lnSpc>
              <a:defRPr sz="4800" b="0" cap="all" spc="960">
                <a:latin typeface="FugueMono"/>
                <a:ea typeface="FugueMono"/>
                <a:cs typeface="FugueMono"/>
                <a:sym typeface="FugueMono"/>
              </a:defRPr>
            </a:lvl1pPr>
          </a:lstStyle>
          <a:p>
            <a:r>
              <a:rPr lang="ru-RU" sz="3200" dirty="0"/>
              <a:t>ВСЕЛЕННАЯ ГЕРОЕВ КАК УСЛОВИЕ РАЗВИТИЯ МНОГОПОЛЯРНОГО МИРА </a:t>
            </a:r>
            <a:endParaRPr sz="3200" dirty="0"/>
          </a:p>
        </p:txBody>
      </p:sp>
      <p:sp>
        <p:nvSpPr>
          <p:cNvPr id="154" name="Имя Фамилия"/>
          <p:cNvSpPr txBox="1"/>
          <p:nvPr/>
        </p:nvSpPr>
        <p:spPr>
          <a:xfrm>
            <a:off x="1545677" y="6159500"/>
            <a:ext cx="13330800" cy="10111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>
            <a:lvl1pPr algn="l" defTabSz="457200">
              <a:lnSpc>
                <a:spcPct val="80000"/>
              </a:lnSpc>
              <a:defRPr sz="7200" b="0" cap="all" spc="1440">
                <a:latin typeface="Fugue Regular"/>
                <a:ea typeface="Fugue Regular"/>
                <a:cs typeface="Fugue Regular"/>
                <a:sym typeface="Fugue Regular"/>
              </a:defRPr>
            </a:lvl1pPr>
          </a:lstStyle>
          <a:p>
            <a:r>
              <a:rPr lang="ru-RU" dirty="0"/>
              <a:t>Михаил </a:t>
            </a:r>
            <a:r>
              <a:rPr lang="ru-RU" dirty="0" err="1"/>
              <a:t>Канавцев</a:t>
            </a:r>
            <a:endParaRPr dirty="0"/>
          </a:p>
        </p:txBody>
      </p:sp>
      <p:sp>
        <p:nvSpPr>
          <p:cNvPr id="155" name="Должность"/>
          <p:cNvSpPr txBox="1"/>
          <p:nvPr/>
        </p:nvSpPr>
        <p:spPr>
          <a:xfrm>
            <a:off x="1545677" y="8140700"/>
            <a:ext cx="5747845" cy="1727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>
            <a:lvl1pPr algn="l" defTabSz="457200">
              <a:lnSpc>
                <a:spcPct val="120000"/>
              </a:lnSpc>
              <a:defRPr b="0" cap="all" spc="600">
                <a:latin typeface="Fugue Regular"/>
                <a:ea typeface="Fugue Regular"/>
                <a:cs typeface="Fugue Regular"/>
                <a:sym typeface="Fugue Regular"/>
              </a:defRPr>
            </a:lvl1pPr>
          </a:lstStyle>
          <a:p>
            <a:r>
              <a:rPr lang="ru-RU" dirty="0"/>
              <a:t>Руководитель мастерской новых медиа</a:t>
            </a:r>
            <a:r>
              <a:rPr dirty="0"/>
              <a:t> </a:t>
            </a:r>
          </a:p>
        </p:txBody>
      </p:sp>
      <p:sp>
        <p:nvSpPr>
          <p:cNvPr id="156" name="Как долголетие изменит общество? Социальные и культурные последствия демографических изменений"/>
          <p:cNvSpPr txBox="1"/>
          <p:nvPr/>
        </p:nvSpPr>
        <p:spPr>
          <a:xfrm>
            <a:off x="1426716" y="2371736"/>
            <a:ext cx="12061730" cy="7209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>
            <a:lvl1pPr algn="l" defTabSz="457200">
              <a:lnSpc>
                <a:spcPct val="80000"/>
              </a:lnSpc>
              <a:defRPr sz="4900" b="0">
                <a:latin typeface="Fugue Regular"/>
                <a:ea typeface="Fugue Regular"/>
                <a:cs typeface="Fugue Regular"/>
                <a:sym typeface="Fugue Regular"/>
              </a:defRPr>
            </a:lvl1pPr>
          </a:lstStyle>
          <a:p>
            <a:r>
              <a:rPr lang="ru-RU" dirty="0"/>
              <a:t>Вселенная героев </a:t>
            </a:r>
          </a:p>
        </p:txBody>
      </p:sp>
      <p:pic>
        <p:nvPicPr>
          <p:cNvPr id="157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716" y="1020316"/>
            <a:ext cx="956568" cy="956568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4488CB4-8D31-BA8F-346F-81081E7AE34F}"/>
              </a:ext>
            </a:extLst>
          </p:cNvPr>
          <p:cNvSpPr txBox="1"/>
          <p:nvPr/>
        </p:nvSpPr>
        <p:spPr>
          <a:xfrm>
            <a:off x="9092672" y="2179718"/>
            <a:ext cx="102657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8E3AC5-CA5F-7C3C-DE7C-C7AB5390B975}"/>
              </a:ext>
            </a:extLst>
          </p:cNvPr>
          <p:cNvSpPr txBox="1"/>
          <p:nvPr/>
        </p:nvSpPr>
        <p:spPr>
          <a:xfrm>
            <a:off x="8834764" y="2085934"/>
            <a:ext cx="102657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" name="Изображение" descr="Изображение">
            <a:extLst>
              <a:ext uri="{FF2B5EF4-FFF2-40B4-BE49-F238E27FC236}">
                <a16:creationId xmlns:a16="http://schemas.microsoft.com/office/drawing/2014/main" id="{CB3F8B93-C47B-3DE2-C36A-5635B6B7EA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51250" y="3524275"/>
            <a:ext cx="6667500" cy="66674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6BAAFF4-C03B-4D90-9E2B-08A42AEE05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343" y="0"/>
            <a:ext cx="25103404" cy="1372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64339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Fugue Regular</vt:lpstr>
      <vt:lpstr>FugueMono</vt:lpstr>
      <vt:lpstr>Helvetica Neue</vt:lpstr>
      <vt:lpstr>Helvetica Neue Light</vt:lpstr>
      <vt:lpstr>Helvetica Neue Medium</vt:lpstr>
      <vt:lpstr>Black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Чухров Владислав Вячеславович</dc:creator>
  <cp:lastModifiedBy>Чухров Владислав Вячеславович</cp:lastModifiedBy>
  <cp:revision>10</cp:revision>
  <dcterms:modified xsi:type="dcterms:W3CDTF">2024-11-04T15:21:18Z</dcterms:modified>
</cp:coreProperties>
</file>