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9" Type="http://schemas.openxmlformats.org/officeDocument/2006/relationships/image" Target="../media/image57.png"/><Relationship Id="rId20" Type="http://schemas.openxmlformats.org/officeDocument/2006/relationships/image" Target="../media/image58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Relationship Id="rId25" Type="http://schemas.openxmlformats.org/officeDocument/2006/relationships/image" Target="../media/image63.png"/><Relationship Id="rId26" Type="http://schemas.openxmlformats.org/officeDocument/2006/relationships/image" Target="../media/image64.png"/><Relationship Id="rId27" Type="http://schemas.openxmlformats.org/officeDocument/2006/relationships/image" Target="../media/image65.png"/><Relationship Id="rId28" Type="http://schemas.openxmlformats.org/officeDocument/2006/relationships/image" Target="../media/image66.png"/><Relationship Id="rId29" Type="http://schemas.openxmlformats.org/officeDocument/2006/relationships/image" Target="../media/image67.png"/><Relationship Id="rId30" Type="http://schemas.openxmlformats.org/officeDocument/2006/relationships/image" Target="../media/image68.png"/><Relationship Id="rId31" Type="http://schemas.openxmlformats.org/officeDocument/2006/relationships/image" Target="../media/image69.png"/><Relationship Id="rId32" Type="http://schemas.openxmlformats.org/officeDocument/2006/relationships/image" Target="../media/image70.png"/><Relationship Id="rId33" Type="http://schemas.openxmlformats.org/officeDocument/2006/relationships/image" Target="../media/image71.png"/><Relationship Id="rId34" Type="http://schemas.openxmlformats.org/officeDocument/2006/relationships/image" Target="../media/image72.png"/><Relationship Id="rId35" Type="http://schemas.openxmlformats.org/officeDocument/2006/relationships/image" Target="../media/image73.png"/><Relationship Id="rId36" Type="http://schemas.openxmlformats.org/officeDocument/2006/relationships/image" Target="../media/image74.png"/><Relationship Id="rId37" Type="http://schemas.openxmlformats.org/officeDocument/2006/relationships/image" Target="../media/image75.png"/><Relationship Id="rId38" Type="http://schemas.openxmlformats.org/officeDocument/2006/relationships/image" Target="../media/image76.png"/><Relationship Id="rId39" Type="http://schemas.openxmlformats.org/officeDocument/2006/relationships/image" Target="../media/image77.png"/><Relationship Id="rId40" Type="http://schemas.openxmlformats.org/officeDocument/2006/relationships/image" Target="../media/image78.png"/><Relationship Id="rId41" Type="http://schemas.openxmlformats.org/officeDocument/2006/relationships/image" Target="../media/image79.png"/><Relationship Id="rId42" Type="http://schemas.openxmlformats.org/officeDocument/2006/relationships/image" Target="../media/image80.png"/><Relationship Id="rId43" Type="http://schemas.openxmlformats.org/officeDocument/2006/relationships/image" Target="../media/image81.png"/><Relationship Id="rId44" Type="http://schemas.openxmlformats.org/officeDocument/2006/relationships/image" Target="../media/image82.png"/><Relationship Id="rId45" Type="http://schemas.openxmlformats.org/officeDocument/2006/relationships/image" Target="../media/image83.png"/><Relationship Id="rId46" Type="http://schemas.openxmlformats.org/officeDocument/2006/relationships/image" Target="../media/image84.png"/><Relationship Id="rId47" Type="http://schemas.openxmlformats.org/officeDocument/2006/relationships/image" Target="../media/image85.png"/><Relationship Id="rId48" Type="http://schemas.openxmlformats.org/officeDocument/2006/relationships/image" Target="../media/image86.png"/><Relationship Id="rId49" Type="http://schemas.openxmlformats.org/officeDocument/2006/relationships/image" Target="../media/image87.png"/><Relationship Id="rId50" Type="http://schemas.openxmlformats.org/officeDocument/2006/relationships/image" Target="../media/image88.png"/><Relationship Id="rId51" Type="http://schemas.openxmlformats.org/officeDocument/2006/relationships/image" Target="../media/image89.png"/><Relationship Id="rId52" Type="http://schemas.openxmlformats.org/officeDocument/2006/relationships/image" Target="../media/image90.png"/><Relationship Id="rId53" Type="http://schemas.openxmlformats.org/officeDocument/2006/relationships/image" Target="../media/image91.png"/><Relationship Id="rId54" Type="http://schemas.openxmlformats.org/officeDocument/2006/relationships/image" Target="../media/image92.png"/><Relationship Id="rId55" Type="http://schemas.openxmlformats.org/officeDocument/2006/relationships/image" Target="../media/image93.png"/><Relationship Id="rId56" Type="http://schemas.openxmlformats.org/officeDocument/2006/relationships/image" Target="../media/image94.png"/><Relationship Id="rId57" Type="http://schemas.openxmlformats.org/officeDocument/2006/relationships/image" Target="../media/image95.png"/><Relationship Id="rId58" Type="http://schemas.openxmlformats.org/officeDocument/2006/relationships/image" Target="../media/image96.png"/><Relationship Id="rId59" Type="http://schemas.openxmlformats.org/officeDocument/2006/relationships/image" Target="../media/image97.png"/><Relationship Id="rId60" Type="http://schemas.openxmlformats.org/officeDocument/2006/relationships/image" Target="../media/image98.png"/><Relationship Id="rId61" Type="http://schemas.openxmlformats.org/officeDocument/2006/relationships/image" Target="../media/image99.png"/><Relationship Id="rId62" Type="http://schemas.openxmlformats.org/officeDocument/2006/relationships/image" Target="../media/image100.png"/><Relationship Id="rId63" Type="http://schemas.openxmlformats.org/officeDocument/2006/relationships/image" Target="../media/image101.png"/><Relationship Id="rId64" Type="http://schemas.openxmlformats.org/officeDocument/2006/relationships/image" Target="../media/image102.png"/><Relationship Id="rId65" Type="http://schemas.openxmlformats.org/officeDocument/2006/relationships/image" Target="../media/image103.png"/><Relationship Id="rId66" Type="http://schemas.openxmlformats.org/officeDocument/2006/relationships/image" Target="../media/image104.png"/><Relationship Id="rId67" Type="http://schemas.openxmlformats.org/officeDocument/2006/relationships/image" Target="../media/image105.png"/><Relationship Id="rId68" Type="http://schemas.openxmlformats.org/officeDocument/2006/relationships/image" Target="../media/image106.png"/><Relationship Id="rId69" Type="http://schemas.openxmlformats.org/officeDocument/2006/relationships/image" Target="../media/image107.png"/><Relationship Id="rId70" Type="http://schemas.openxmlformats.org/officeDocument/2006/relationships/image" Target="../media/image108.png"/><Relationship Id="rId71" Type="http://schemas.openxmlformats.org/officeDocument/2006/relationships/image" Target="../media/image109.png"/><Relationship Id="rId72" Type="http://schemas.openxmlformats.org/officeDocument/2006/relationships/image" Target="../media/image110.png"/><Relationship Id="rId73" Type="http://schemas.openxmlformats.org/officeDocument/2006/relationships/image" Target="../media/image111.png"/><Relationship Id="rId74" Type="http://schemas.openxmlformats.org/officeDocument/2006/relationships/image" Target="../media/image112.png"/><Relationship Id="rId75" Type="http://schemas.openxmlformats.org/officeDocument/2006/relationships/image" Target="../media/image113.png"/><Relationship Id="rId76" Type="http://schemas.openxmlformats.org/officeDocument/2006/relationships/image" Target="../media/image114.png"/><Relationship Id="rId77" Type="http://schemas.openxmlformats.org/officeDocument/2006/relationships/image" Target="../media/image115.png"/><Relationship Id="rId78" Type="http://schemas.openxmlformats.org/officeDocument/2006/relationships/image" Target="../media/image116.png"/><Relationship Id="rId79" Type="http://schemas.openxmlformats.org/officeDocument/2006/relationships/image" Target="../media/image117.png"/><Relationship Id="rId80" Type="http://schemas.openxmlformats.org/officeDocument/2006/relationships/image" Target="../media/image118.png"/><Relationship Id="rId81" Type="http://schemas.openxmlformats.org/officeDocument/2006/relationships/image" Target="../media/image119.png"/><Relationship Id="rId82" Type="http://schemas.openxmlformats.org/officeDocument/2006/relationships/image" Target="../media/image120.png"/><Relationship Id="rId83" Type="http://schemas.openxmlformats.org/officeDocument/2006/relationships/image" Target="../media/image121.png"/><Relationship Id="rId84" Type="http://schemas.openxmlformats.org/officeDocument/2006/relationships/image" Target="../media/image122.png"/><Relationship Id="rId85" Type="http://schemas.openxmlformats.org/officeDocument/2006/relationships/image" Target="../media/image123.png"/><Relationship Id="rId86" Type="http://schemas.openxmlformats.org/officeDocument/2006/relationships/image" Target="../media/image124.png"/><Relationship Id="rId87" Type="http://schemas.openxmlformats.org/officeDocument/2006/relationships/image" Target="../media/image125.png"/><Relationship Id="rId88" Type="http://schemas.openxmlformats.org/officeDocument/2006/relationships/image" Target="../media/image126.png"/><Relationship Id="rId89" Type="http://schemas.openxmlformats.org/officeDocument/2006/relationships/image" Target="../media/image127.png"/><Relationship Id="rId90" Type="http://schemas.openxmlformats.org/officeDocument/2006/relationships/image" Target="../media/image128.png"/><Relationship Id="rId91" Type="http://schemas.openxmlformats.org/officeDocument/2006/relationships/image" Target="../media/image129.png"/><Relationship Id="rId92" Type="http://schemas.openxmlformats.org/officeDocument/2006/relationships/image" Target="../media/image130.png"/><Relationship Id="rId93" Type="http://schemas.openxmlformats.org/officeDocument/2006/relationships/image" Target="../media/image131.png"/><Relationship Id="rId94" Type="http://schemas.openxmlformats.org/officeDocument/2006/relationships/image" Target="../media/image132.png"/><Relationship Id="rId95" Type="http://schemas.openxmlformats.org/officeDocument/2006/relationships/image" Target="../media/image133.png"/><Relationship Id="rId96" Type="http://schemas.openxmlformats.org/officeDocument/2006/relationships/image" Target="../media/image134.png"/><Relationship Id="rId97" Type="http://schemas.openxmlformats.org/officeDocument/2006/relationships/image" Target="../media/image135.png"/><Relationship Id="rId98" Type="http://schemas.openxmlformats.org/officeDocument/2006/relationships/image" Target="../media/image136.png"/><Relationship Id="rId99" Type="http://schemas.openxmlformats.org/officeDocument/2006/relationships/image" Target="../media/image137.png"/><Relationship Id="rId100" Type="http://schemas.openxmlformats.org/officeDocument/2006/relationships/image" Target="../media/image138.png"/><Relationship Id="rId101" Type="http://schemas.openxmlformats.org/officeDocument/2006/relationships/image" Target="../media/image139.png"/><Relationship Id="rId102" Type="http://schemas.openxmlformats.org/officeDocument/2006/relationships/image" Target="../media/image140.png"/><Relationship Id="rId103" Type="http://schemas.openxmlformats.org/officeDocument/2006/relationships/image" Target="../media/image141.png"/><Relationship Id="rId104" Type="http://schemas.openxmlformats.org/officeDocument/2006/relationships/image" Target="../media/image142.png"/><Relationship Id="rId105" Type="http://schemas.openxmlformats.org/officeDocument/2006/relationships/image" Target="../media/image143.png"/><Relationship Id="rId106" Type="http://schemas.openxmlformats.org/officeDocument/2006/relationships/image" Target="../media/image144.png"/><Relationship Id="rId107" Type="http://schemas.openxmlformats.org/officeDocument/2006/relationships/image" Target="../media/image145.png"/><Relationship Id="rId108" Type="http://schemas.openxmlformats.org/officeDocument/2006/relationships/image" Target="../media/image146.png"/><Relationship Id="rId109" Type="http://schemas.openxmlformats.org/officeDocument/2006/relationships/image" Target="../media/image147.png"/><Relationship Id="rId110" Type="http://schemas.openxmlformats.org/officeDocument/2006/relationships/image" Target="../media/image148.png"/><Relationship Id="rId111" Type="http://schemas.openxmlformats.org/officeDocument/2006/relationships/image" Target="../media/image149.png"/><Relationship Id="rId112" Type="http://schemas.openxmlformats.org/officeDocument/2006/relationships/image" Target="../media/image150.png"/><Relationship Id="rId113" Type="http://schemas.openxmlformats.org/officeDocument/2006/relationships/image" Target="../media/image151.png"/><Relationship Id="rId114" Type="http://schemas.openxmlformats.org/officeDocument/2006/relationships/image" Target="../media/image152.png"/><Relationship Id="rId115" Type="http://schemas.openxmlformats.org/officeDocument/2006/relationships/image" Target="../media/image153.png"/><Relationship Id="rId116" Type="http://schemas.openxmlformats.org/officeDocument/2006/relationships/image" Target="../media/image154.png"/><Relationship Id="rId117" Type="http://schemas.openxmlformats.org/officeDocument/2006/relationships/image" Target="../media/image155.png"/><Relationship Id="rId118" Type="http://schemas.openxmlformats.org/officeDocument/2006/relationships/image" Target="../media/image156.png"/><Relationship Id="rId119" Type="http://schemas.openxmlformats.org/officeDocument/2006/relationships/image" Target="../media/image157.png"/><Relationship Id="rId120" Type="http://schemas.openxmlformats.org/officeDocument/2006/relationships/image" Target="../media/image158.png"/><Relationship Id="rId121" Type="http://schemas.openxmlformats.org/officeDocument/2006/relationships/image" Target="../media/image159.png"/><Relationship Id="rId122" Type="http://schemas.openxmlformats.org/officeDocument/2006/relationships/image" Target="../media/image160.png"/><Relationship Id="rId123" Type="http://schemas.openxmlformats.org/officeDocument/2006/relationships/image" Target="../media/image161.png"/><Relationship Id="rId124" Type="http://schemas.openxmlformats.org/officeDocument/2006/relationships/image" Target="../media/image162.png"/><Relationship Id="rId125" Type="http://schemas.openxmlformats.org/officeDocument/2006/relationships/image" Target="../media/image163.png"/><Relationship Id="rId126" Type="http://schemas.openxmlformats.org/officeDocument/2006/relationships/image" Target="../media/image164.png"/><Relationship Id="rId127" Type="http://schemas.openxmlformats.org/officeDocument/2006/relationships/image" Target="../media/image165.png"/><Relationship Id="rId128" Type="http://schemas.openxmlformats.org/officeDocument/2006/relationships/image" Target="../media/image166.png"/><Relationship Id="rId129" Type="http://schemas.openxmlformats.org/officeDocument/2006/relationships/image" Target="../media/image167.png"/><Relationship Id="rId130" Type="http://schemas.openxmlformats.org/officeDocument/2006/relationships/image" Target="../media/image168.png"/><Relationship Id="rId131" Type="http://schemas.openxmlformats.org/officeDocument/2006/relationships/image" Target="../media/image169.png"/><Relationship Id="rId132" Type="http://schemas.openxmlformats.org/officeDocument/2006/relationships/image" Target="../media/image170.png"/><Relationship Id="rId133" Type="http://schemas.openxmlformats.org/officeDocument/2006/relationships/image" Target="../media/image171.png"/><Relationship Id="rId134" Type="http://schemas.openxmlformats.org/officeDocument/2006/relationships/image" Target="../media/image172.png"/><Relationship Id="rId135" Type="http://schemas.openxmlformats.org/officeDocument/2006/relationships/image" Target="../media/image173.png"/><Relationship Id="rId136" Type="http://schemas.openxmlformats.org/officeDocument/2006/relationships/image" Target="../media/image174.png"/><Relationship Id="rId137" Type="http://schemas.openxmlformats.org/officeDocument/2006/relationships/image" Target="../media/image175.png"/><Relationship Id="rId138" Type="http://schemas.openxmlformats.org/officeDocument/2006/relationships/image" Target="../media/image176.png"/><Relationship Id="rId139" Type="http://schemas.openxmlformats.org/officeDocument/2006/relationships/image" Target="../media/image177.png"/><Relationship Id="rId140" Type="http://schemas.openxmlformats.org/officeDocument/2006/relationships/image" Target="../media/image178.png"/><Relationship Id="rId141" Type="http://schemas.openxmlformats.org/officeDocument/2006/relationships/image" Target="../media/image179.png"/><Relationship Id="rId142" Type="http://schemas.openxmlformats.org/officeDocument/2006/relationships/image" Target="../media/image180.png"/><Relationship Id="rId143" Type="http://schemas.openxmlformats.org/officeDocument/2006/relationships/image" Target="../media/image9.png"/><Relationship Id="rId144" Type="http://schemas.openxmlformats.org/officeDocument/2006/relationships/image" Target="../media/image181.png"/><Relationship Id="rId145" Type="http://schemas.openxmlformats.org/officeDocument/2006/relationships/image" Target="../media/image11.png"/><Relationship Id="rId146" Type="http://schemas.openxmlformats.org/officeDocument/2006/relationships/image" Target="../media/image12.png"/><Relationship Id="rId147" Type="http://schemas.openxmlformats.org/officeDocument/2006/relationships/image" Target="../media/image13.png"/><Relationship Id="rId148" Type="http://schemas.openxmlformats.org/officeDocument/2006/relationships/image" Target="../media/image182.png"/><Relationship Id="rId149" Type="http://schemas.openxmlformats.org/officeDocument/2006/relationships/image" Target="../media/image1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3.jpg"/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86.png"/><Relationship Id="rId6" Type="http://schemas.openxmlformats.org/officeDocument/2006/relationships/image" Target="../media/image187.png"/><Relationship Id="rId7" Type="http://schemas.openxmlformats.org/officeDocument/2006/relationships/image" Target="../media/image9.png"/><Relationship Id="rId8" Type="http://schemas.openxmlformats.org/officeDocument/2006/relationships/image" Target="../media/image181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5.png"/><Relationship Id="rId13" Type="http://schemas.openxmlformats.org/officeDocument/2006/relationships/image" Target="../media/image182.png"/><Relationship Id="rId14" Type="http://schemas.openxmlformats.org/officeDocument/2006/relationships/image" Target="../media/image188.png"/><Relationship Id="rId15" Type="http://schemas.openxmlformats.org/officeDocument/2006/relationships/image" Target="../media/image189.png"/><Relationship Id="rId16" Type="http://schemas.openxmlformats.org/officeDocument/2006/relationships/image" Target="../media/image190.png"/><Relationship Id="rId17" Type="http://schemas.openxmlformats.org/officeDocument/2006/relationships/image" Target="../media/image1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1.png"/><Relationship Id="rId3" Type="http://schemas.openxmlformats.org/officeDocument/2006/relationships/image" Target="../media/image192.jpg"/><Relationship Id="rId4" Type="http://schemas.openxmlformats.org/officeDocument/2006/relationships/image" Target="../media/image193.png"/><Relationship Id="rId5" Type="http://schemas.openxmlformats.org/officeDocument/2006/relationships/image" Target="../media/image194.png"/><Relationship Id="rId6" Type="http://schemas.openxmlformats.org/officeDocument/2006/relationships/image" Target="../media/image195.png"/><Relationship Id="rId7" Type="http://schemas.openxmlformats.org/officeDocument/2006/relationships/image" Target="../media/image196.png"/><Relationship Id="rId8" Type="http://schemas.openxmlformats.org/officeDocument/2006/relationships/image" Target="../media/image197.png"/><Relationship Id="rId9" Type="http://schemas.openxmlformats.org/officeDocument/2006/relationships/image" Target="../media/image198.png"/><Relationship Id="rId10" Type="http://schemas.openxmlformats.org/officeDocument/2006/relationships/image" Target="../media/image199.png"/><Relationship Id="rId11" Type="http://schemas.openxmlformats.org/officeDocument/2006/relationships/image" Target="../media/image200.png"/><Relationship Id="rId12" Type="http://schemas.openxmlformats.org/officeDocument/2006/relationships/image" Target="../media/image201.png"/><Relationship Id="rId13" Type="http://schemas.openxmlformats.org/officeDocument/2006/relationships/image" Target="../media/image202.png"/><Relationship Id="rId14" Type="http://schemas.openxmlformats.org/officeDocument/2006/relationships/image" Target="../media/image203.png"/><Relationship Id="rId15" Type="http://schemas.openxmlformats.org/officeDocument/2006/relationships/image" Target="../media/image204.png"/><Relationship Id="rId16" Type="http://schemas.openxmlformats.org/officeDocument/2006/relationships/image" Target="../media/image205.png"/><Relationship Id="rId17" Type="http://schemas.openxmlformats.org/officeDocument/2006/relationships/image" Target="../media/image206.png"/><Relationship Id="rId18" Type="http://schemas.openxmlformats.org/officeDocument/2006/relationships/image" Target="../media/image207.png"/><Relationship Id="rId19" Type="http://schemas.openxmlformats.org/officeDocument/2006/relationships/image" Target="../media/image208.png"/><Relationship Id="rId20" Type="http://schemas.openxmlformats.org/officeDocument/2006/relationships/image" Target="../media/image209.png"/><Relationship Id="rId21" Type="http://schemas.openxmlformats.org/officeDocument/2006/relationships/image" Target="../media/image210.png"/><Relationship Id="rId22" Type="http://schemas.openxmlformats.org/officeDocument/2006/relationships/image" Target="../media/image211.png"/><Relationship Id="rId23" Type="http://schemas.openxmlformats.org/officeDocument/2006/relationships/image" Target="../media/image212.png"/><Relationship Id="rId24" Type="http://schemas.openxmlformats.org/officeDocument/2006/relationships/image" Target="../media/image213.png"/><Relationship Id="rId25" Type="http://schemas.openxmlformats.org/officeDocument/2006/relationships/image" Target="../media/image214.png"/><Relationship Id="rId26" Type="http://schemas.openxmlformats.org/officeDocument/2006/relationships/image" Target="../media/image215.png"/><Relationship Id="rId27" Type="http://schemas.openxmlformats.org/officeDocument/2006/relationships/image" Target="../media/image216.png"/><Relationship Id="rId28" Type="http://schemas.openxmlformats.org/officeDocument/2006/relationships/image" Target="../media/image217.png"/><Relationship Id="rId29" Type="http://schemas.openxmlformats.org/officeDocument/2006/relationships/image" Target="../media/image218.png"/><Relationship Id="rId30" Type="http://schemas.openxmlformats.org/officeDocument/2006/relationships/image" Target="../media/image219.png"/><Relationship Id="rId31" Type="http://schemas.openxmlformats.org/officeDocument/2006/relationships/image" Target="../media/image220.png"/><Relationship Id="rId32" Type="http://schemas.openxmlformats.org/officeDocument/2006/relationships/image" Target="../media/image221.png"/><Relationship Id="rId33" Type="http://schemas.openxmlformats.org/officeDocument/2006/relationships/image" Target="../media/image222.png"/><Relationship Id="rId34" Type="http://schemas.openxmlformats.org/officeDocument/2006/relationships/image" Target="../media/image223.png"/><Relationship Id="rId35" Type="http://schemas.openxmlformats.org/officeDocument/2006/relationships/image" Target="../media/image224.png"/><Relationship Id="rId36" Type="http://schemas.openxmlformats.org/officeDocument/2006/relationships/image" Target="../media/image225.png"/><Relationship Id="rId37" Type="http://schemas.openxmlformats.org/officeDocument/2006/relationships/image" Target="../media/image226.png"/><Relationship Id="rId38" Type="http://schemas.openxmlformats.org/officeDocument/2006/relationships/image" Target="../media/image227.png"/><Relationship Id="rId39" Type="http://schemas.openxmlformats.org/officeDocument/2006/relationships/image" Target="../media/image228.png"/><Relationship Id="rId40" Type="http://schemas.openxmlformats.org/officeDocument/2006/relationships/image" Target="../media/image229.png"/><Relationship Id="rId41" Type="http://schemas.openxmlformats.org/officeDocument/2006/relationships/image" Target="../media/image230.png"/><Relationship Id="rId42" Type="http://schemas.openxmlformats.org/officeDocument/2006/relationships/image" Target="../media/image231.png"/><Relationship Id="rId43" Type="http://schemas.openxmlformats.org/officeDocument/2006/relationships/image" Target="../media/image232.png"/><Relationship Id="rId44" Type="http://schemas.openxmlformats.org/officeDocument/2006/relationships/image" Target="../media/image233.png"/><Relationship Id="rId45" Type="http://schemas.openxmlformats.org/officeDocument/2006/relationships/image" Target="../media/image234.png"/><Relationship Id="rId46" Type="http://schemas.openxmlformats.org/officeDocument/2006/relationships/image" Target="../media/image235.png"/><Relationship Id="rId47" Type="http://schemas.openxmlformats.org/officeDocument/2006/relationships/image" Target="../media/image9.png"/><Relationship Id="rId48" Type="http://schemas.openxmlformats.org/officeDocument/2006/relationships/image" Target="../media/image181.png"/><Relationship Id="rId49" Type="http://schemas.openxmlformats.org/officeDocument/2006/relationships/image" Target="../media/image11.png"/><Relationship Id="rId50" Type="http://schemas.openxmlformats.org/officeDocument/2006/relationships/image" Target="../media/image12.png"/><Relationship Id="rId51" Type="http://schemas.openxmlformats.org/officeDocument/2006/relationships/image" Target="../media/image13.png"/><Relationship Id="rId52" Type="http://schemas.openxmlformats.org/officeDocument/2006/relationships/image" Target="../media/image182.png"/><Relationship Id="rId53" Type="http://schemas.openxmlformats.org/officeDocument/2006/relationships/image" Target="../media/image15.png"/><Relationship Id="rId54" Type="http://schemas.openxmlformats.org/officeDocument/2006/relationships/image" Target="../media/image236.png"/><Relationship Id="rId55" Type="http://schemas.openxmlformats.org/officeDocument/2006/relationships/image" Target="../media/image237.png"/><Relationship Id="rId56" Type="http://schemas.openxmlformats.org/officeDocument/2006/relationships/image" Target="../media/image238.png"/><Relationship Id="rId57" Type="http://schemas.openxmlformats.org/officeDocument/2006/relationships/image" Target="../media/image239.png"/><Relationship Id="rId58" Type="http://schemas.openxmlformats.org/officeDocument/2006/relationships/image" Target="../media/image240.png"/><Relationship Id="rId59" Type="http://schemas.openxmlformats.org/officeDocument/2006/relationships/image" Target="../media/image241.png"/><Relationship Id="rId60" Type="http://schemas.openxmlformats.org/officeDocument/2006/relationships/image" Target="../media/image24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6296" y="841229"/>
            <a:ext cx="788670" cy="7886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87091" y="2903491"/>
            <a:ext cx="5485560" cy="54858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84534" y="1032090"/>
            <a:ext cx="3888208" cy="11594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93096" y="8970433"/>
            <a:ext cx="3271080" cy="9761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0126" y="5221164"/>
            <a:ext cx="7331553" cy="7025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89794" y="6399614"/>
            <a:ext cx="8885453" cy="12350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04341" y="2012225"/>
            <a:ext cx="6267840" cy="4686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182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94599" y="1147819"/>
              <a:ext cx="12120880" cy="8828405"/>
            </a:xfrm>
            <a:custGeom>
              <a:avLst/>
              <a:gdLst/>
              <a:ahLst/>
              <a:cxnLst/>
              <a:rect l="l" t="t" r="r" b="b"/>
              <a:pathLst>
                <a:path w="12120880" h="8828405">
                  <a:moveTo>
                    <a:pt x="199364" y="7180732"/>
                  </a:moveTo>
                  <a:lnTo>
                    <a:pt x="192455" y="7143991"/>
                  </a:lnTo>
                  <a:lnTo>
                    <a:pt x="180771" y="7127113"/>
                  </a:lnTo>
                  <a:lnTo>
                    <a:pt x="172986" y="7115861"/>
                  </a:lnTo>
                  <a:lnTo>
                    <a:pt x="161251" y="7108863"/>
                  </a:lnTo>
                  <a:lnTo>
                    <a:pt x="161251" y="7180732"/>
                  </a:lnTo>
                  <a:lnTo>
                    <a:pt x="156997" y="7203059"/>
                  </a:lnTo>
                  <a:lnTo>
                    <a:pt x="144818" y="7219937"/>
                  </a:lnTo>
                  <a:lnTo>
                    <a:pt x="125564" y="7230618"/>
                  </a:lnTo>
                  <a:lnTo>
                    <a:pt x="100101" y="7234339"/>
                  </a:lnTo>
                  <a:lnTo>
                    <a:pt x="37693" y="7234339"/>
                  </a:lnTo>
                  <a:lnTo>
                    <a:pt x="37693" y="7127113"/>
                  </a:lnTo>
                  <a:lnTo>
                    <a:pt x="100101" y="7127113"/>
                  </a:lnTo>
                  <a:lnTo>
                    <a:pt x="125564" y="7130847"/>
                  </a:lnTo>
                  <a:lnTo>
                    <a:pt x="144818" y="7141515"/>
                  </a:lnTo>
                  <a:lnTo>
                    <a:pt x="156997" y="7158393"/>
                  </a:lnTo>
                  <a:lnTo>
                    <a:pt x="161251" y="7180732"/>
                  </a:lnTo>
                  <a:lnTo>
                    <a:pt x="161251" y="7108863"/>
                  </a:lnTo>
                  <a:lnTo>
                    <a:pt x="142824" y="7097852"/>
                  </a:lnTo>
                  <a:lnTo>
                    <a:pt x="103873" y="7091515"/>
                  </a:lnTo>
                  <a:lnTo>
                    <a:pt x="37693" y="7091515"/>
                  </a:lnTo>
                  <a:lnTo>
                    <a:pt x="37693" y="7014032"/>
                  </a:lnTo>
                  <a:lnTo>
                    <a:pt x="176745" y="7014032"/>
                  </a:lnTo>
                  <a:lnTo>
                    <a:pt x="176745" y="6977596"/>
                  </a:lnTo>
                  <a:lnTo>
                    <a:pt x="0" y="6977596"/>
                  </a:lnTo>
                  <a:lnTo>
                    <a:pt x="0" y="7270775"/>
                  </a:lnTo>
                  <a:lnTo>
                    <a:pt x="103873" y="7270775"/>
                  </a:lnTo>
                  <a:lnTo>
                    <a:pt x="142824" y="7264362"/>
                  </a:lnTo>
                  <a:lnTo>
                    <a:pt x="172986" y="7246175"/>
                  </a:lnTo>
                  <a:lnTo>
                    <a:pt x="181089" y="7234339"/>
                  </a:lnTo>
                  <a:lnTo>
                    <a:pt x="192455" y="7217765"/>
                  </a:lnTo>
                  <a:lnTo>
                    <a:pt x="199364" y="7180732"/>
                  </a:lnTo>
                  <a:close/>
                </a:path>
                <a:path w="12120880" h="8828405">
                  <a:moveTo>
                    <a:pt x="478904" y="6977596"/>
                  </a:moveTo>
                  <a:lnTo>
                    <a:pt x="450011" y="6977596"/>
                  </a:lnTo>
                  <a:lnTo>
                    <a:pt x="292112" y="7197484"/>
                  </a:lnTo>
                  <a:lnTo>
                    <a:pt x="292112" y="6977596"/>
                  </a:lnTo>
                  <a:lnTo>
                    <a:pt x="254406" y="6977596"/>
                  </a:lnTo>
                  <a:lnTo>
                    <a:pt x="254406" y="7270775"/>
                  </a:lnTo>
                  <a:lnTo>
                    <a:pt x="284149" y="7270775"/>
                  </a:lnTo>
                  <a:lnTo>
                    <a:pt x="441210" y="7052564"/>
                  </a:lnTo>
                  <a:lnTo>
                    <a:pt x="441210" y="7270775"/>
                  </a:lnTo>
                  <a:lnTo>
                    <a:pt x="478904" y="7270775"/>
                  </a:lnTo>
                  <a:lnTo>
                    <a:pt x="478904" y="6977596"/>
                  </a:lnTo>
                  <a:close/>
                </a:path>
                <a:path w="12120880" h="8828405">
                  <a:moveTo>
                    <a:pt x="838492" y="7124192"/>
                  </a:moveTo>
                  <a:lnTo>
                    <a:pt x="831316" y="7075056"/>
                  </a:lnTo>
                  <a:lnTo>
                    <a:pt x="811060" y="7033476"/>
                  </a:lnTo>
                  <a:lnTo>
                    <a:pt x="800379" y="7022592"/>
                  </a:lnTo>
                  <a:lnTo>
                    <a:pt x="800379" y="7124192"/>
                  </a:lnTo>
                  <a:lnTo>
                    <a:pt x="792251" y="7169899"/>
                  </a:lnTo>
                  <a:lnTo>
                    <a:pt x="769543" y="7205967"/>
                  </a:lnTo>
                  <a:lnTo>
                    <a:pt x="734822" y="7229615"/>
                  </a:lnTo>
                  <a:lnTo>
                    <a:pt x="690638" y="7238111"/>
                  </a:lnTo>
                  <a:lnTo>
                    <a:pt x="646468" y="7229615"/>
                  </a:lnTo>
                  <a:lnTo>
                    <a:pt x="611746" y="7205967"/>
                  </a:lnTo>
                  <a:lnTo>
                    <a:pt x="589038" y="7169899"/>
                  </a:lnTo>
                  <a:lnTo>
                    <a:pt x="580910" y="7124192"/>
                  </a:lnTo>
                  <a:lnTo>
                    <a:pt x="589038" y="7078472"/>
                  </a:lnTo>
                  <a:lnTo>
                    <a:pt x="611746" y="7042404"/>
                  </a:lnTo>
                  <a:lnTo>
                    <a:pt x="646468" y="7018756"/>
                  </a:lnTo>
                  <a:lnTo>
                    <a:pt x="690638" y="7010260"/>
                  </a:lnTo>
                  <a:lnTo>
                    <a:pt x="734822" y="7018756"/>
                  </a:lnTo>
                  <a:lnTo>
                    <a:pt x="769543" y="7042404"/>
                  </a:lnTo>
                  <a:lnTo>
                    <a:pt x="792251" y="7078472"/>
                  </a:lnTo>
                  <a:lnTo>
                    <a:pt x="800379" y="7124192"/>
                  </a:lnTo>
                  <a:lnTo>
                    <a:pt x="800379" y="7022592"/>
                  </a:lnTo>
                  <a:lnTo>
                    <a:pt x="788301" y="7010260"/>
                  </a:lnTo>
                  <a:lnTo>
                    <a:pt x="779602" y="7001396"/>
                  </a:lnTo>
                  <a:lnTo>
                    <a:pt x="738835" y="6980720"/>
                  </a:lnTo>
                  <a:lnTo>
                    <a:pt x="690638" y="6973405"/>
                  </a:lnTo>
                  <a:lnTo>
                    <a:pt x="642454" y="6980720"/>
                  </a:lnTo>
                  <a:lnTo>
                    <a:pt x="601687" y="7001396"/>
                  </a:lnTo>
                  <a:lnTo>
                    <a:pt x="570230" y="7033476"/>
                  </a:lnTo>
                  <a:lnTo>
                    <a:pt x="549973" y="7075056"/>
                  </a:lnTo>
                  <a:lnTo>
                    <a:pt x="542798" y="7124192"/>
                  </a:lnTo>
                  <a:lnTo>
                    <a:pt x="549973" y="7173315"/>
                  </a:lnTo>
                  <a:lnTo>
                    <a:pt x="570230" y="7214895"/>
                  </a:lnTo>
                  <a:lnTo>
                    <a:pt x="601687" y="7246975"/>
                  </a:lnTo>
                  <a:lnTo>
                    <a:pt x="642454" y="7267651"/>
                  </a:lnTo>
                  <a:lnTo>
                    <a:pt x="690638" y="7274966"/>
                  </a:lnTo>
                  <a:lnTo>
                    <a:pt x="738835" y="7267651"/>
                  </a:lnTo>
                  <a:lnTo>
                    <a:pt x="779602" y="7246975"/>
                  </a:lnTo>
                  <a:lnTo>
                    <a:pt x="788301" y="7238111"/>
                  </a:lnTo>
                  <a:lnTo>
                    <a:pt x="811060" y="7214895"/>
                  </a:lnTo>
                  <a:lnTo>
                    <a:pt x="831316" y="7173315"/>
                  </a:lnTo>
                  <a:lnTo>
                    <a:pt x="838492" y="7124192"/>
                  </a:lnTo>
                  <a:close/>
                </a:path>
                <a:path w="12120880" h="8828405">
                  <a:moveTo>
                    <a:pt x="1073073" y="6977405"/>
                  </a:moveTo>
                  <a:lnTo>
                    <a:pt x="861136" y="6977405"/>
                  </a:lnTo>
                  <a:lnTo>
                    <a:pt x="861136" y="7012965"/>
                  </a:lnTo>
                  <a:lnTo>
                    <a:pt x="948258" y="7012965"/>
                  </a:lnTo>
                  <a:lnTo>
                    <a:pt x="948258" y="7270775"/>
                  </a:lnTo>
                  <a:lnTo>
                    <a:pt x="985951" y="7270775"/>
                  </a:lnTo>
                  <a:lnTo>
                    <a:pt x="985951" y="7012965"/>
                  </a:lnTo>
                  <a:lnTo>
                    <a:pt x="1073073" y="7012965"/>
                  </a:lnTo>
                  <a:lnTo>
                    <a:pt x="1073073" y="6977405"/>
                  </a:lnTo>
                  <a:close/>
                </a:path>
                <a:path w="12120880" h="8828405">
                  <a:moveTo>
                    <a:pt x="1302804" y="7233945"/>
                  </a:moveTo>
                  <a:lnTo>
                    <a:pt x="1162494" y="7233945"/>
                  </a:lnTo>
                  <a:lnTo>
                    <a:pt x="1162494" y="7139965"/>
                  </a:lnTo>
                  <a:lnTo>
                    <a:pt x="1291920" y="7139965"/>
                  </a:lnTo>
                  <a:lnTo>
                    <a:pt x="1291920" y="7104405"/>
                  </a:lnTo>
                  <a:lnTo>
                    <a:pt x="1162494" y="7104405"/>
                  </a:lnTo>
                  <a:lnTo>
                    <a:pt x="1162494" y="7014235"/>
                  </a:lnTo>
                  <a:lnTo>
                    <a:pt x="1299883" y="7014235"/>
                  </a:lnTo>
                  <a:lnTo>
                    <a:pt x="1299883" y="6977405"/>
                  </a:lnTo>
                  <a:lnTo>
                    <a:pt x="1124800" y="6977405"/>
                  </a:lnTo>
                  <a:lnTo>
                    <a:pt x="1124800" y="7014235"/>
                  </a:lnTo>
                  <a:lnTo>
                    <a:pt x="1124800" y="7104405"/>
                  </a:lnTo>
                  <a:lnTo>
                    <a:pt x="1124800" y="7139965"/>
                  </a:lnTo>
                  <a:lnTo>
                    <a:pt x="1124800" y="7233945"/>
                  </a:lnTo>
                  <a:lnTo>
                    <a:pt x="1124800" y="7270775"/>
                  </a:lnTo>
                  <a:lnTo>
                    <a:pt x="1302804" y="7270775"/>
                  </a:lnTo>
                  <a:lnTo>
                    <a:pt x="1302804" y="7233945"/>
                  </a:lnTo>
                  <a:close/>
                </a:path>
                <a:path w="12120880" h="8828405">
                  <a:moveTo>
                    <a:pt x="1587322" y="7267003"/>
                  </a:moveTo>
                  <a:lnTo>
                    <a:pt x="1485125" y="7117905"/>
                  </a:lnTo>
                  <a:lnTo>
                    <a:pt x="1578940" y="6981368"/>
                  </a:lnTo>
                  <a:lnTo>
                    <a:pt x="1578940" y="6977596"/>
                  </a:lnTo>
                  <a:lnTo>
                    <a:pt x="1535798" y="6977596"/>
                  </a:lnTo>
                  <a:lnTo>
                    <a:pt x="1482191" y="7055917"/>
                  </a:lnTo>
                  <a:lnTo>
                    <a:pt x="1460411" y="7088162"/>
                  </a:lnTo>
                  <a:lnTo>
                    <a:pt x="1438630" y="7055498"/>
                  </a:lnTo>
                  <a:lnTo>
                    <a:pt x="1385023" y="6977596"/>
                  </a:lnTo>
                  <a:lnTo>
                    <a:pt x="1341882" y="6977596"/>
                  </a:lnTo>
                  <a:lnTo>
                    <a:pt x="1341882" y="6981368"/>
                  </a:lnTo>
                  <a:lnTo>
                    <a:pt x="1434858" y="7118324"/>
                  </a:lnTo>
                  <a:lnTo>
                    <a:pt x="1332661" y="7267003"/>
                  </a:lnTo>
                  <a:lnTo>
                    <a:pt x="1332661" y="7270775"/>
                  </a:lnTo>
                  <a:lnTo>
                    <a:pt x="1376641" y="7270775"/>
                  </a:lnTo>
                  <a:lnTo>
                    <a:pt x="1444498" y="7171931"/>
                  </a:lnTo>
                  <a:lnTo>
                    <a:pt x="1460411" y="7148055"/>
                  </a:lnTo>
                  <a:lnTo>
                    <a:pt x="1476324" y="7171931"/>
                  </a:lnTo>
                  <a:lnTo>
                    <a:pt x="1543342" y="7270775"/>
                  </a:lnTo>
                  <a:lnTo>
                    <a:pt x="1587322" y="7270775"/>
                  </a:lnTo>
                  <a:lnTo>
                    <a:pt x="1587322" y="7267003"/>
                  </a:lnTo>
                  <a:close/>
                </a:path>
                <a:path w="12120880" h="8828405">
                  <a:moveTo>
                    <a:pt x="1860981" y="6977405"/>
                  </a:moveTo>
                  <a:lnTo>
                    <a:pt x="1823288" y="6977405"/>
                  </a:lnTo>
                  <a:lnTo>
                    <a:pt x="1823288" y="7103135"/>
                  </a:lnTo>
                  <a:lnTo>
                    <a:pt x="1674177" y="7103135"/>
                  </a:lnTo>
                  <a:lnTo>
                    <a:pt x="1674177" y="6977405"/>
                  </a:lnTo>
                  <a:lnTo>
                    <a:pt x="1636483" y="6977405"/>
                  </a:lnTo>
                  <a:lnTo>
                    <a:pt x="1636483" y="7103135"/>
                  </a:lnTo>
                  <a:lnTo>
                    <a:pt x="1636483" y="7139965"/>
                  </a:lnTo>
                  <a:lnTo>
                    <a:pt x="1636483" y="7270775"/>
                  </a:lnTo>
                  <a:lnTo>
                    <a:pt x="1674177" y="7270775"/>
                  </a:lnTo>
                  <a:lnTo>
                    <a:pt x="1674177" y="7139965"/>
                  </a:lnTo>
                  <a:lnTo>
                    <a:pt x="1823288" y="7139965"/>
                  </a:lnTo>
                  <a:lnTo>
                    <a:pt x="1823288" y="7270775"/>
                  </a:lnTo>
                  <a:lnTo>
                    <a:pt x="1860981" y="7270775"/>
                  </a:lnTo>
                  <a:lnTo>
                    <a:pt x="1860981" y="7139965"/>
                  </a:lnTo>
                  <a:lnTo>
                    <a:pt x="1860981" y="7103135"/>
                  </a:lnTo>
                  <a:lnTo>
                    <a:pt x="1860981" y="6977405"/>
                  </a:lnTo>
                  <a:close/>
                </a:path>
                <a:path w="12120880" h="8828405">
                  <a:moveTo>
                    <a:pt x="2220569" y="7124192"/>
                  </a:moveTo>
                  <a:lnTo>
                    <a:pt x="2213394" y="7075056"/>
                  </a:lnTo>
                  <a:lnTo>
                    <a:pt x="2193137" y="7033476"/>
                  </a:lnTo>
                  <a:lnTo>
                    <a:pt x="2182457" y="7022592"/>
                  </a:lnTo>
                  <a:lnTo>
                    <a:pt x="2182457" y="7124192"/>
                  </a:lnTo>
                  <a:lnTo>
                    <a:pt x="2174316" y="7169899"/>
                  </a:lnTo>
                  <a:lnTo>
                    <a:pt x="2151621" y="7205967"/>
                  </a:lnTo>
                  <a:lnTo>
                    <a:pt x="2116899" y="7229615"/>
                  </a:lnTo>
                  <a:lnTo>
                    <a:pt x="2072716" y="7238111"/>
                  </a:lnTo>
                  <a:lnTo>
                    <a:pt x="2028545" y="7229615"/>
                  </a:lnTo>
                  <a:lnTo>
                    <a:pt x="1993823" y="7205967"/>
                  </a:lnTo>
                  <a:lnTo>
                    <a:pt x="1971116" y="7169899"/>
                  </a:lnTo>
                  <a:lnTo>
                    <a:pt x="1962988" y="7124192"/>
                  </a:lnTo>
                  <a:lnTo>
                    <a:pt x="1971116" y="7078472"/>
                  </a:lnTo>
                  <a:lnTo>
                    <a:pt x="1993823" y="7042404"/>
                  </a:lnTo>
                  <a:lnTo>
                    <a:pt x="2028545" y="7018756"/>
                  </a:lnTo>
                  <a:lnTo>
                    <a:pt x="2072716" y="7010260"/>
                  </a:lnTo>
                  <a:lnTo>
                    <a:pt x="2116899" y="7018756"/>
                  </a:lnTo>
                  <a:lnTo>
                    <a:pt x="2151621" y="7042404"/>
                  </a:lnTo>
                  <a:lnTo>
                    <a:pt x="2174316" y="7078472"/>
                  </a:lnTo>
                  <a:lnTo>
                    <a:pt x="2182457" y="7124192"/>
                  </a:lnTo>
                  <a:lnTo>
                    <a:pt x="2182457" y="7022592"/>
                  </a:lnTo>
                  <a:lnTo>
                    <a:pt x="2170379" y="7010260"/>
                  </a:lnTo>
                  <a:lnTo>
                    <a:pt x="2161679" y="7001396"/>
                  </a:lnTo>
                  <a:lnTo>
                    <a:pt x="2120912" y="6980720"/>
                  </a:lnTo>
                  <a:lnTo>
                    <a:pt x="2072716" y="6973405"/>
                  </a:lnTo>
                  <a:lnTo>
                    <a:pt x="2024532" y="6980720"/>
                  </a:lnTo>
                  <a:lnTo>
                    <a:pt x="1983765" y="7001396"/>
                  </a:lnTo>
                  <a:lnTo>
                    <a:pt x="1952307" y="7033476"/>
                  </a:lnTo>
                  <a:lnTo>
                    <a:pt x="1932051" y="7075056"/>
                  </a:lnTo>
                  <a:lnTo>
                    <a:pt x="1924875" y="7124192"/>
                  </a:lnTo>
                  <a:lnTo>
                    <a:pt x="1932051" y="7173315"/>
                  </a:lnTo>
                  <a:lnTo>
                    <a:pt x="1952307" y="7214895"/>
                  </a:lnTo>
                  <a:lnTo>
                    <a:pt x="1983765" y="7246975"/>
                  </a:lnTo>
                  <a:lnTo>
                    <a:pt x="2024532" y="7267651"/>
                  </a:lnTo>
                  <a:lnTo>
                    <a:pt x="2072716" y="7274966"/>
                  </a:lnTo>
                  <a:lnTo>
                    <a:pt x="2120912" y="7267651"/>
                  </a:lnTo>
                  <a:lnTo>
                    <a:pt x="2161679" y="7246975"/>
                  </a:lnTo>
                  <a:lnTo>
                    <a:pt x="2170379" y="7238111"/>
                  </a:lnTo>
                  <a:lnTo>
                    <a:pt x="2193137" y="7214895"/>
                  </a:lnTo>
                  <a:lnTo>
                    <a:pt x="2213394" y="7173315"/>
                  </a:lnTo>
                  <a:lnTo>
                    <a:pt x="2220569" y="7124192"/>
                  </a:lnTo>
                  <a:close/>
                </a:path>
                <a:path w="12120880" h="8828405">
                  <a:moveTo>
                    <a:pt x="2261743" y="8474926"/>
                  </a:moveTo>
                  <a:lnTo>
                    <a:pt x="2231999" y="8474926"/>
                  </a:lnTo>
                  <a:lnTo>
                    <a:pt x="2123529" y="8631580"/>
                  </a:lnTo>
                  <a:lnTo>
                    <a:pt x="2014626" y="8474926"/>
                  </a:lnTo>
                  <a:lnTo>
                    <a:pt x="1984895" y="8474926"/>
                  </a:lnTo>
                  <a:lnTo>
                    <a:pt x="1984895" y="8768118"/>
                  </a:lnTo>
                  <a:lnTo>
                    <a:pt x="2022589" y="8768118"/>
                  </a:lnTo>
                  <a:lnTo>
                    <a:pt x="2022589" y="8548230"/>
                  </a:lnTo>
                  <a:lnTo>
                    <a:pt x="2113051" y="8678062"/>
                  </a:lnTo>
                  <a:lnTo>
                    <a:pt x="2133993" y="8678062"/>
                  </a:lnTo>
                  <a:lnTo>
                    <a:pt x="2224049" y="8549068"/>
                  </a:lnTo>
                  <a:lnTo>
                    <a:pt x="2224049" y="8768118"/>
                  </a:lnTo>
                  <a:lnTo>
                    <a:pt x="2261743" y="8768118"/>
                  </a:lnTo>
                  <a:lnTo>
                    <a:pt x="2261743" y="8474926"/>
                  </a:lnTo>
                  <a:close/>
                </a:path>
                <a:path w="12120880" h="8828405">
                  <a:moveTo>
                    <a:pt x="2450020" y="8629066"/>
                  </a:moveTo>
                  <a:lnTo>
                    <a:pt x="2323122" y="8629066"/>
                  </a:lnTo>
                  <a:lnTo>
                    <a:pt x="2323122" y="8662568"/>
                  </a:lnTo>
                  <a:lnTo>
                    <a:pt x="2450020" y="8662568"/>
                  </a:lnTo>
                  <a:lnTo>
                    <a:pt x="2450020" y="8629066"/>
                  </a:lnTo>
                  <a:close/>
                </a:path>
                <a:path w="12120880" h="8828405">
                  <a:moveTo>
                    <a:pt x="2494013" y="6977596"/>
                  </a:moveTo>
                  <a:lnTo>
                    <a:pt x="2314333" y="6977596"/>
                  </a:lnTo>
                  <a:lnTo>
                    <a:pt x="2300516" y="7181151"/>
                  </a:lnTo>
                  <a:lnTo>
                    <a:pt x="2296757" y="7204786"/>
                  </a:lnTo>
                  <a:lnTo>
                    <a:pt x="2288311" y="7221664"/>
                  </a:lnTo>
                  <a:lnTo>
                    <a:pt x="2274773" y="7231799"/>
                  </a:lnTo>
                  <a:lnTo>
                    <a:pt x="2255697" y="7235177"/>
                  </a:lnTo>
                  <a:lnTo>
                    <a:pt x="2246490" y="7235177"/>
                  </a:lnTo>
                  <a:lnTo>
                    <a:pt x="2242299" y="7234758"/>
                  </a:lnTo>
                  <a:lnTo>
                    <a:pt x="2242299" y="7270775"/>
                  </a:lnTo>
                  <a:lnTo>
                    <a:pt x="2253183" y="7271613"/>
                  </a:lnTo>
                  <a:lnTo>
                    <a:pt x="2257374" y="7271613"/>
                  </a:lnTo>
                  <a:lnTo>
                    <a:pt x="2315591" y="7249363"/>
                  </a:lnTo>
                  <a:lnTo>
                    <a:pt x="2338628" y="7184085"/>
                  </a:lnTo>
                  <a:lnTo>
                    <a:pt x="2349512" y="7014032"/>
                  </a:lnTo>
                  <a:lnTo>
                    <a:pt x="2455900" y="7014032"/>
                  </a:lnTo>
                  <a:lnTo>
                    <a:pt x="2455900" y="7270775"/>
                  </a:lnTo>
                  <a:lnTo>
                    <a:pt x="2494013" y="7270775"/>
                  </a:lnTo>
                  <a:lnTo>
                    <a:pt x="2494013" y="6977596"/>
                  </a:lnTo>
                  <a:close/>
                </a:path>
                <a:path w="12120880" h="8828405">
                  <a:moveTo>
                    <a:pt x="2764269" y="8731682"/>
                  </a:moveTo>
                  <a:lnTo>
                    <a:pt x="2727820" y="8731682"/>
                  </a:lnTo>
                  <a:lnTo>
                    <a:pt x="2727820" y="8511375"/>
                  </a:lnTo>
                  <a:lnTo>
                    <a:pt x="2727820" y="8474926"/>
                  </a:lnTo>
                  <a:lnTo>
                    <a:pt x="2690126" y="8474926"/>
                  </a:lnTo>
                  <a:lnTo>
                    <a:pt x="2690126" y="8511375"/>
                  </a:lnTo>
                  <a:lnTo>
                    <a:pt x="2690126" y="8731682"/>
                  </a:lnTo>
                  <a:lnTo>
                    <a:pt x="2554427" y="8731682"/>
                  </a:lnTo>
                  <a:lnTo>
                    <a:pt x="2563177" y="8713178"/>
                  </a:lnTo>
                  <a:lnTo>
                    <a:pt x="2569133" y="8690216"/>
                  </a:lnTo>
                  <a:lnTo>
                    <a:pt x="2572982" y="8663470"/>
                  </a:lnTo>
                  <a:lnTo>
                    <a:pt x="2575369" y="8633676"/>
                  </a:lnTo>
                  <a:lnTo>
                    <a:pt x="2582494" y="8511375"/>
                  </a:lnTo>
                  <a:lnTo>
                    <a:pt x="2690126" y="8511375"/>
                  </a:lnTo>
                  <a:lnTo>
                    <a:pt x="2690126" y="8474926"/>
                  </a:lnTo>
                  <a:lnTo>
                    <a:pt x="2546883" y="8474926"/>
                  </a:lnTo>
                  <a:lnTo>
                    <a:pt x="2537676" y="8630742"/>
                  </a:lnTo>
                  <a:lnTo>
                    <a:pt x="2534196" y="8668779"/>
                  </a:lnTo>
                  <a:lnTo>
                    <a:pt x="2528722" y="8697227"/>
                  </a:lnTo>
                  <a:lnTo>
                    <a:pt x="2521127" y="8717674"/>
                  </a:lnTo>
                  <a:lnTo>
                    <a:pt x="2511285" y="8731682"/>
                  </a:lnTo>
                  <a:lnTo>
                    <a:pt x="2479459" y="8731682"/>
                  </a:lnTo>
                  <a:lnTo>
                    <a:pt x="2479459" y="8828011"/>
                  </a:lnTo>
                  <a:lnTo>
                    <a:pt x="2515057" y="8828011"/>
                  </a:lnTo>
                  <a:lnTo>
                    <a:pt x="2515057" y="8768118"/>
                  </a:lnTo>
                  <a:lnTo>
                    <a:pt x="2728658" y="8768118"/>
                  </a:lnTo>
                  <a:lnTo>
                    <a:pt x="2728658" y="8828011"/>
                  </a:lnTo>
                  <a:lnTo>
                    <a:pt x="2764269" y="8828011"/>
                  </a:lnTo>
                  <a:lnTo>
                    <a:pt x="2764269" y="8768118"/>
                  </a:lnTo>
                  <a:lnTo>
                    <a:pt x="2764269" y="8731682"/>
                  </a:lnTo>
                  <a:close/>
                </a:path>
                <a:path w="12120880" h="8828405">
                  <a:moveTo>
                    <a:pt x="2853728" y="7124192"/>
                  </a:moveTo>
                  <a:lnTo>
                    <a:pt x="2846552" y="7075056"/>
                  </a:lnTo>
                  <a:lnTo>
                    <a:pt x="2826296" y="7033476"/>
                  </a:lnTo>
                  <a:lnTo>
                    <a:pt x="2815615" y="7022592"/>
                  </a:lnTo>
                  <a:lnTo>
                    <a:pt x="2815615" y="7124192"/>
                  </a:lnTo>
                  <a:lnTo>
                    <a:pt x="2807487" y="7169899"/>
                  </a:lnTo>
                  <a:lnTo>
                    <a:pt x="2784779" y="7205967"/>
                  </a:lnTo>
                  <a:lnTo>
                    <a:pt x="2750058" y="7229615"/>
                  </a:lnTo>
                  <a:lnTo>
                    <a:pt x="2705887" y="7238111"/>
                  </a:lnTo>
                  <a:lnTo>
                    <a:pt x="2661704" y="7229615"/>
                  </a:lnTo>
                  <a:lnTo>
                    <a:pt x="2626982" y="7205967"/>
                  </a:lnTo>
                  <a:lnTo>
                    <a:pt x="2604287" y="7169899"/>
                  </a:lnTo>
                  <a:lnTo>
                    <a:pt x="2596146" y="7124192"/>
                  </a:lnTo>
                  <a:lnTo>
                    <a:pt x="2604287" y="7078472"/>
                  </a:lnTo>
                  <a:lnTo>
                    <a:pt x="2626982" y="7042404"/>
                  </a:lnTo>
                  <a:lnTo>
                    <a:pt x="2661704" y="7018756"/>
                  </a:lnTo>
                  <a:lnTo>
                    <a:pt x="2705887" y="7010260"/>
                  </a:lnTo>
                  <a:lnTo>
                    <a:pt x="2750058" y="7018756"/>
                  </a:lnTo>
                  <a:lnTo>
                    <a:pt x="2784779" y="7042404"/>
                  </a:lnTo>
                  <a:lnTo>
                    <a:pt x="2807487" y="7078472"/>
                  </a:lnTo>
                  <a:lnTo>
                    <a:pt x="2815615" y="7124192"/>
                  </a:lnTo>
                  <a:lnTo>
                    <a:pt x="2815615" y="7022592"/>
                  </a:lnTo>
                  <a:lnTo>
                    <a:pt x="2803537" y="7010260"/>
                  </a:lnTo>
                  <a:lnTo>
                    <a:pt x="2794838" y="7001396"/>
                  </a:lnTo>
                  <a:lnTo>
                    <a:pt x="2754071" y="6980720"/>
                  </a:lnTo>
                  <a:lnTo>
                    <a:pt x="2705887" y="6973405"/>
                  </a:lnTo>
                  <a:lnTo>
                    <a:pt x="2657691" y="6980720"/>
                  </a:lnTo>
                  <a:lnTo>
                    <a:pt x="2616924" y="7001396"/>
                  </a:lnTo>
                  <a:lnTo>
                    <a:pt x="2585466" y="7033476"/>
                  </a:lnTo>
                  <a:lnTo>
                    <a:pt x="2565209" y="7075056"/>
                  </a:lnTo>
                  <a:lnTo>
                    <a:pt x="2558034" y="7124192"/>
                  </a:lnTo>
                  <a:lnTo>
                    <a:pt x="2565209" y="7173315"/>
                  </a:lnTo>
                  <a:lnTo>
                    <a:pt x="2585466" y="7214895"/>
                  </a:lnTo>
                  <a:lnTo>
                    <a:pt x="2616924" y="7246975"/>
                  </a:lnTo>
                  <a:lnTo>
                    <a:pt x="2657691" y="7267651"/>
                  </a:lnTo>
                  <a:lnTo>
                    <a:pt x="2705887" y="7274966"/>
                  </a:lnTo>
                  <a:lnTo>
                    <a:pt x="2754071" y="7267651"/>
                  </a:lnTo>
                  <a:lnTo>
                    <a:pt x="2794838" y="7246975"/>
                  </a:lnTo>
                  <a:lnTo>
                    <a:pt x="2803537" y="7238111"/>
                  </a:lnTo>
                  <a:lnTo>
                    <a:pt x="2826296" y="7214895"/>
                  </a:lnTo>
                  <a:lnTo>
                    <a:pt x="2846552" y="7173315"/>
                  </a:lnTo>
                  <a:lnTo>
                    <a:pt x="2853728" y="7124192"/>
                  </a:lnTo>
                  <a:close/>
                </a:path>
                <a:path w="12120880" h="8828405">
                  <a:moveTo>
                    <a:pt x="3040926" y="8474926"/>
                  </a:moveTo>
                  <a:lnTo>
                    <a:pt x="3012021" y="8474926"/>
                  </a:lnTo>
                  <a:lnTo>
                    <a:pt x="2854121" y="8694814"/>
                  </a:lnTo>
                  <a:lnTo>
                    <a:pt x="2854121" y="8474926"/>
                  </a:lnTo>
                  <a:lnTo>
                    <a:pt x="2816428" y="8474926"/>
                  </a:lnTo>
                  <a:lnTo>
                    <a:pt x="2816428" y="8768118"/>
                  </a:lnTo>
                  <a:lnTo>
                    <a:pt x="2846159" y="8768118"/>
                  </a:lnTo>
                  <a:lnTo>
                    <a:pt x="3003219" y="8549907"/>
                  </a:lnTo>
                  <a:lnTo>
                    <a:pt x="3003219" y="8768118"/>
                  </a:lnTo>
                  <a:lnTo>
                    <a:pt x="3040926" y="8768118"/>
                  </a:lnTo>
                  <a:lnTo>
                    <a:pt x="3040926" y="8474926"/>
                  </a:lnTo>
                  <a:close/>
                </a:path>
                <a:path w="12120880" h="8828405">
                  <a:moveTo>
                    <a:pt x="3077514" y="6977405"/>
                  </a:moveTo>
                  <a:lnTo>
                    <a:pt x="2917939" y="6977405"/>
                  </a:lnTo>
                  <a:lnTo>
                    <a:pt x="2917939" y="7014235"/>
                  </a:lnTo>
                  <a:lnTo>
                    <a:pt x="2917939" y="7270775"/>
                  </a:lnTo>
                  <a:lnTo>
                    <a:pt x="2955633" y="7270775"/>
                  </a:lnTo>
                  <a:lnTo>
                    <a:pt x="2955633" y="7014235"/>
                  </a:lnTo>
                  <a:lnTo>
                    <a:pt x="3077514" y="7014235"/>
                  </a:lnTo>
                  <a:lnTo>
                    <a:pt x="3077514" y="6977405"/>
                  </a:lnTo>
                  <a:close/>
                </a:path>
                <a:path w="12120880" h="8828405">
                  <a:moveTo>
                    <a:pt x="3308362" y="8687283"/>
                  </a:moveTo>
                  <a:lnTo>
                    <a:pt x="3305403" y="8665591"/>
                  </a:lnTo>
                  <a:lnTo>
                    <a:pt x="3296640" y="8645347"/>
                  </a:lnTo>
                  <a:lnTo>
                    <a:pt x="3282213" y="8627847"/>
                  </a:lnTo>
                  <a:lnTo>
                    <a:pt x="3262287" y="8614397"/>
                  </a:lnTo>
                  <a:lnTo>
                    <a:pt x="3277095" y="8602624"/>
                  </a:lnTo>
                  <a:lnTo>
                    <a:pt x="3288004" y="8587435"/>
                  </a:lnTo>
                  <a:lnTo>
                    <a:pt x="3294748" y="8569820"/>
                  </a:lnTo>
                  <a:lnTo>
                    <a:pt x="3297059" y="8550745"/>
                  </a:lnTo>
                  <a:lnTo>
                    <a:pt x="3289706" y="8517572"/>
                  </a:lnTo>
                  <a:lnTo>
                    <a:pt x="3269361" y="8492363"/>
                  </a:lnTo>
                  <a:lnTo>
                    <a:pt x="3238563" y="8476348"/>
                  </a:lnTo>
                  <a:lnTo>
                    <a:pt x="3199892" y="8470748"/>
                  </a:lnTo>
                  <a:lnTo>
                    <a:pt x="3161512" y="8476450"/>
                  </a:lnTo>
                  <a:lnTo>
                    <a:pt x="3131299" y="8492528"/>
                  </a:lnTo>
                  <a:lnTo>
                    <a:pt x="3111296" y="8517395"/>
                  </a:lnTo>
                  <a:lnTo>
                    <a:pt x="3103549" y="8549488"/>
                  </a:lnTo>
                  <a:lnTo>
                    <a:pt x="3140405" y="8549488"/>
                  </a:lnTo>
                  <a:lnTo>
                    <a:pt x="3145218" y="8532266"/>
                  </a:lnTo>
                  <a:lnTo>
                    <a:pt x="3157524" y="8518906"/>
                  </a:lnTo>
                  <a:lnTo>
                    <a:pt x="3176041" y="8510257"/>
                  </a:lnTo>
                  <a:lnTo>
                    <a:pt x="3199473" y="8507184"/>
                  </a:lnTo>
                  <a:lnTo>
                    <a:pt x="3223780" y="8510410"/>
                  </a:lnTo>
                  <a:lnTo>
                    <a:pt x="3242551" y="8519541"/>
                  </a:lnTo>
                  <a:lnTo>
                    <a:pt x="3254654" y="8533689"/>
                  </a:lnTo>
                  <a:lnTo>
                    <a:pt x="3258947" y="8552002"/>
                  </a:lnTo>
                  <a:lnTo>
                    <a:pt x="3254832" y="8570925"/>
                  </a:lnTo>
                  <a:lnTo>
                    <a:pt x="3243338" y="8585606"/>
                  </a:lnTo>
                  <a:lnTo>
                    <a:pt x="3225723" y="8595106"/>
                  </a:lnTo>
                  <a:lnTo>
                    <a:pt x="3203232" y="8598484"/>
                  </a:lnTo>
                  <a:lnTo>
                    <a:pt x="3165119" y="8598484"/>
                  </a:lnTo>
                  <a:lnTo>
                    <a:pt x="3165119" y="8633663"/>
                  </a:lnTo>
                  <a:lnTo>
                    <a:pt x="3203232" y="8633663"/>
                  </a:lnTo>
                  <a:lnTo>
                    <a:pt x="3230956" y="8637372"/>
                  </a:lnTo>
                  <a:lnTo>
                    <a:pt x="3251924" y="8647862"/>
                  </a:lnTo>
                  <a:lnTo>
                    <a:pt x="3265195" y="8664232"/>
                  </a:lnTo>
                  <a:lnTo>
                    <a:pt x="3269831" y="8685606"/>
                  </a:lnTo>
                  <a:lnTo>
                    <a:pt x="3265068" y="8706294"/>
                  </a:lnTo>
                  <a:lnTo>
                    <a:pt x="3251504" y="8721992"/>
                  </a:lnTo>
                  <a:lnTo>
                    <a:pt x="3230257" y="8731961"/>
                  </a:lnTo>
                  <a:lnTo>
                    <a:pt x="3202394" y="8735441"/>
                  </a:lnTo>
                  <a:lnTo>
                    <a:pt x="3174911" y="8731961"/>
                  </a:lnTo>
                  <a:lnTo>
                    <a:pt x="3153968" y="8722042"/>
                  </a:lnTo>
                  <a:lnTo>
                    <a:pt x="3140494" y="8706472"/>
                  </a:lnTo>
                  <a:lnTo>
                    <a:pt x="3135388" y="8686025"/>
                  </a:lnTo>
                  <a:lnTo>
                    <a:pt x="3098114" y="8686025"/>
                  </a:lnTo>
                  <a:lnTo>
                    <a:pt x="3106394" y="8721598"/>
                  </a:lnTo>
                  <a:lnTo>
                    <a:pt x="3127641" y="8748801"/>
                  </a:lnTo>
                  <a:lnTo>
                    <a:pt x="3160191" y="8766188"/>
                  </a:lnTo>
                  <a:lnTo>
                    <a:pt x="3202394" y="8772309"/>
                  </a:lnTo>
                  <a:lnTo>
                    <a:pt x="3243872" y="8766556"/>
                  </a:lnTo>
                  <a:lnTo>
                    <a:pt x="3277527" y="8749894"/>
                  </a:lnTo>
                  <a:lnTo>
                    <a:pt x="3300107" y="8723185"/>
                  </a:lnTo>
                  <a:lnTo>
                    <a:pt x="3308362" y="8687283"/>
                  </a:lnTo>
                  <a:close/>
                </a:path>
                <a:path w="12120880" h="8828405">
                  <a:moveTo>
                    <a:pt x="3590328" y="8764346"/>
                  </a:moveTo>
                  <a:lnTo>
                    <a:pt x="3563150" y="8697747"/>
                  </a:lnTo>
                  <a:lnTo>
                    <a:pt x="3548786" y="8662568"/>
                  </a:lnTo>
                  <a:lnTo>
                    <a:pt x="3509492" y="8566290"/>
                  </a:lnTo>
                  <a:lnTo>
                    <a:pt x="3509492" y="8662568"/>
                  </a:lnTo>
                  <a:lnTo>
                    <a:pt x="3407714" y="8662568"/>
                  </a:lnTo>
                  <a:lnTo>
                    <a:pt x="3458387" y="8534819"/>
                  </a:lnTo>
                  <a:lnTo>
                    <a:pt x="3509492" y="8662568"/>
                  </a:lnTo>
                  <a:lnTo>
                    <a:pt x="3509492" y="8566290"/>
                  </a:lnTo>
                  <a:lnTo>
                    <a:pt x="3496653" y="8534819"/>
                  </a:lnTo>
                  <a:lnTo>
                    <a:pt x="3472205" y="8474926"/>
                  </a:lnTo>
                  <a:lnTo>
                    <a:pt x="3444989" y="8474926"/>
                  </a:lnTo>
                  <a:lnTo>
                    <a:pt x="3326879" y="8764346"/>
                  </a:lnTo>
                  <a:lnTo>
                    <a:pt x="3326879" y="8768118"/>
                  </a:lnTo>
                  <a:lnTo>
                    <a:pt x="3365830" y="8768118"/>
                  </a:lnTo>
                  <a:lnTo>
                    <a:pt x="3393884" y="8697747"/>
                  </a:lnTo>
                  <a:lnTo>
                    <a:pt x="3523310" y="8697747"/>
                  </a:lnTo>
                  <a:lnTo>
                    <a:pt x="3550945" y="8768118"/>
                  </a:lnTo>
                  <a:lnTo>
                    <a:pt x="3590328" y="8768118"/>
                  </a:lnTo>
                  <a:lnTo>
                    <a:pt x="3590328" y="8764346"/>
                  </a:lnTo>
                  <a:close/>
                </a:path>
                <a:path w="12120880" h="8828405">
                  <a:moveTo>
                    <a:pt x="3814114" y="8407501"/>
                  </a:moveTo>
                  <a:lnTo>
                    <a:pt x="3681768" y="8407501"/>
                  </a:lnTo>
                  <a:lnTo>
                    <a:pt x="3681768" y="8438909"/>
                  </a:lnTo>
                  <a:lnTo>
                    <a:pt x="3814114" y="8438909"/>
                  </a:lnTo>
                  <a:lnTo>
                    <a:pt x="3814114" y="8407501"/>
                  </a:lnTo>
                  <a:close/>
                </a:path>
                <a:path w="12120880" h="8828405">
                  <a:moveTo>
                    <a:pt x="3860190" y="8474926"/>
                  </a:moveTo>
                  <a:lnTo>
                    <a:pt x="3831285" y="8474926"/>
                  </a:lnTo>
                  <a:lnTo>
                    <a:pt x="3673386" y="8694814"/>
                  </a:lnTo>
                  <a:lnTo>
                    <a:pt x="3673386" y="8474926"/>
                  </a:lnTo>
                  <a:lnTo>
                    <a:pt x="3635692" y="8474926"/>
                  </a:lnTo>
                  <a:lnTo>
                    <a:pt x="3635692" y="8768118"/>
                  </a:lnTo>
                  <a:lnTo>
                    <a:pt x="3665423" y="8768118"/>
                  </a:lnTo>
                  <a:lnTo>
                    <a:pt x="3718179" y="8694814"/>
                  </a:lnTo>
                  <a:lnTo>
                    <a:pt x="3822496" y="8549907"/>
                  </a:lnTo>
                  <a:lnTo>
                    <a:pt x="3822496" y="8768118"/>
                  </a:lnTo>
                  <a:lnTo>
                    <a:pt x="3860190" y="8768118"/>
                  </a:lnTo>
                  <a:lnTo>
                    <a:pt x="3860190" y="8549907"/>
                  </a:lnTo>
                  <a:lnTo>
                    <a:pt x="3860190" y="8474926"/>
                  </a:lnTo>
                  <a:close/>
                </a:path>
                <a:path w="12120880" h="8828405">
                  <a:moveTo>
                    <a:pt x="4164901" y="8474748"/>
                  </a:moveTo>
                  <a:lnTo>
                    <a:pt x="4127208" y="8474748"/>
                  </a:lnTo>
                  <a:lnTo>
                    <a:pt x="4127208" y="8600478"/>
                  </a:lnTo>
                  <a:lnTo>
                    <a:pt x="3978110" y="8600478"/>
                  </a:lnTo>
                  <a:lnTo>
                    <a:pt x="3978110" y="8474748"/>
                  </a:lnTo>
                  <a:lnTo>
                    <a:pt x="3940403" y="8474748"/>
                  </a:lnTo>
                  <a:lnTo>
                    <a:pt x="3940403" y="8600478"/>
                  </a:lnTo>
                  <a:lnTo>
                    <a:pt x="3940403" y="8637308"/>
                  </a:lnTo>
                  <a:lnTo>
                    <a:pt x="3940403" y="8768118"/>
                  </a:lnTo>
                  <a:lnTo>
                    <a:pt x="3978110" y="8768118"/>
                  </a:lnTo>
                  <a:lnTo>
                    <a:pt x="3978110" y="8637308"/>
                  </a:lnTo>
                  <a:lnTo>
                    <a:pt x="4127208" y="8637308"/>
                  </a:lnTo>
                  <a:lnTo>
                    <a:pt x="4127208" y="8768118"/>
                  </a:lnTo>
                  <a:lnTo>
                    <a:pt x="4164901" y="8768118"/>
                  </a:lnTo>
                  <a:lnTo>
                    <a:pt x="4164901" y="8637308"/>
                  </a:lnTo>
                  <a:lnTo>
                    <a:pt x="4164901" y="8600478"/>
                  </a:lnTo>
                  <a:lnTo>
                    <a:pt x="4164901" y="8474748"/>
                  </a:lnTo>
                  <a:close/>
                </a:path>
                <a:path w="12120880" h="8828405">
                  <a:moveTo>
                    <a:pt x="4423130" y="8731288"/>
                  </a:moveTo>
                  <a:lnTo>
                    <a:pt x="4282821" y="8731288"/>
                  </a:lnTo>
                  <a:lnTo>
                    <a:pt x="4282821" y="8637308"/>
                  </a:lnTo>
                  <a:lnTo>
                    <a:pt x="4412246" y="8637308"/>
                  </a:lnTo>
                  <a:lnTo>
                    <a:pt x="4412246" y="8601748"/>
                  </a:lnTo>
                  <a:lnTo>
                    <a:pt x="4282821" y="8601748"/>
                  </a:lnTo>
                  <a:lnTo>
                    <a:pt x="4282821" y="8511578"/>
                  </a:lnTo>
                  <a:lnTo>
                    <a:pt x="4420197" y="8511578"/>
                  </a:lnTo>
                  <a:lnTo>
                    <a:pt x="4420197" y="8474748"/>
                  </a:lnTo>
                  <a:lnTo>
                    <a:pt x="4245127" y="8474748"/>
                  </a:lnTo>
                  <a:lnTo>
                    <a:pt x="4245127" y="8511578"/>
                  </a:lnTo>
                  <a:lnTo>
                    <a:pt x="4245127" y="8601748"/>
                  </a:lnTo>
                  <a:lnTo>
                    <a:pt x="4245127" y="8637308"/>
                  </a:lnTo>
                  <a:lnTo>
                    <a:pt x="4245127" y="8731288"/>
                  </a:lnTo>
                  <a:lnTo>
                    <a:pt x="4245127" y="8768118"/>
                  </a:lnTo>
                  <a:lnTo>
                    <a:pt x="4423130" y="8768118"/>
                  </a:lnTo>
                  <a:lnTo>
                    <a:pt x="4423130" y="8731288"/>
                  </a:lnTo>
                  <a:close/>
                </a:path>
                <a:path w="12120880" h="8828405">
                  <a:moveTo>
                    <a:pt x="4685868" y="8572944"/>
                  </a:moveTo>
                  <a:lnTo>
                    <a:pt x="4679010" y="8533066"/>
                  </a:lnTo>
                  <a:lnTo>
                    <a:pt x="4664913" y="8510537"/>
                  </a:lnTo>
                  <a:lnTo>
                    <a:pt x="4659630" y="8502104"/>
                  </a:lnTo>
                  <a:lnTo>
                    <a:pt x="4647755" y="8494217"/>
                  </a:lnTo>
                  <a:lnTo>
                    <a:pt x="4647755" y="8572944"/>
                  </a:lnTo>
                  <a:lnTo>
                    <a:pt x="4643437" y="8598598"/>
                  </a:lnTo>
                  <a:lnTo>
                    <a:pt x="4631156" y="8618283"/>
                  </a:lnTo>
                  <a:lnTo>
                    <a:pt x="4611878" y="8630895"/>
                  </a:lnTo>
                  <a:lnTo>
                    <a:pt x="4586605" y="8635340"/>
                  </a:lnTo>
                  <a:lnTo>
                    <a:pt x="4522101" y="8635340"/>
                  </a:lnTo>
                  <a:lnTo>
                    <a:pt x="4522101" y="8510537"/>
                  </a:lnTo>
                  <a:lnTo>
                    <a:pt x="4586605" y="8510537"/>
                  </a:lnTo>
                  <a:lnTo>
                    <a:pt x="4611878" y="8514982"/>
                  </a:lnTo>
                  <a:lnTo>
                    <a:pt x="4631156" y="8527605"/>
                  </a:lnTo>
                  <a:lnTo>
                    <a:pt x="4643437" y="8547290"/>
                  </a:lnTo>
                  <a:lnTo>
                    <a:pt x="4647755" y="8572944"/>
                  </a:lnTo>
                  <a:lnTo>
                    <a:pt x="4647755" y="8494217"/>
                  </a:lnTo>
                  <a:lnTo>
                    <a:pt x="4629493" y="8482063"/>
                  </a:lnTo>
                  <a:lnTo>
                    <a:pt x="4590364" y="8474926"/>
                  </a:lnTo>
                  <a:lnTo>
                    <a:pt x="4484408" y="8474926"/>
                  </a:lnTo>
                  <a:lnTo>
                    <a:pt x="4484408" y="8768118"/>
                  </a:lnTo>
                  <a:lnTo>
                    <a:pt x="4522101" y="8768118"/>
                  </a:lnTo>
                  <a:lnTo>
                    <a:pt x="4522101" y="8670531"/>
                  </a:lnTo>
                  <a:lnTo>
                    <a:pt x="4590364" y="8670531"/>
                  </a:lnTo>
                  <a:lnTo>
                    <a:pt x="4629493" y="8663470"/>
                  </a:lnTo>
                  <a:lnTo>
                    <a:pt x="4659630" y="8643569"/>
                  </a:lnTo>
                  <a:lnTo>
                    <a:pt x="4664799" y="8635340"/>
                  </a:lnTo>
                  <a:lnTo>
                    <a:pt x="4679010" y="8612746"/>
                  </a:lnTo>
                  <a:lnTo>
                    <a:pt x="4685868" y="8572944"/>
                  </a:lnTo>
                  <a:close/>
                </a:path>
                <a:path w="12120880" h="8828405">
                  <a:moveTo>
                    <a:pt x="4943513" y="14808"/>
                  </a:moveTo>
                  <a:lnTo>
                    <a:pt x="4616831" y="14808"/>
                  </a:lnTo>
                  <a:lnTo>
                    <a:pt x="4616831" y="69418"/>
                  </a:lnTo>
                  <a:lnTo>
                    <a:pt x="4616831" y="454228"/>
                  </a:lnTo>
                  <a:lnTo>
                    <a:pt x="4673371" y="454228"/>
                  </a:lnTo>
                  <a:lnTo>
                    <a:pt x="4673371" y="69418"/>
                  </a:lnTo>
                  <a:lnTo>
                    <a:pt x="4886972" y="69418"/>
                  </a:lnTo>
                  <a:lnTo>
                    <a:pt x="4886972" y="454228"/>
                  </a:lnTo>
                  <a:lnTo>
                    <a:pt x="4943513" y="454228"/>
                  </a:lnTo>
                  <a:lnTo>
                    <a:pt x="4943513" y="69418"/>
                  </a:lnTo>
                  <a:lnTo>
                    <a:pt x="4943513" y="14808"/>
                  </a:lnTo>
                  <a:close/>
                </a:path>
                <a:path w="12120880" h="8828405">
                  <a:moveTo>
                    <a:pt x="5366893" y="161467"/>
                  </a:moveTo>
                  <a:lnTo>
                    <a:pt x="5360251" y="112649"/>
                  </a:lnTo>
                  <a:lnTo>
                    <a:pt x="5341264" y="71996"/>
                  </a:lnTo>
                  <a:lnTo>
                    <a:pt x="5311254" y="41046"/>
                  </a:lnTo>
                  <a:lnTo>
                    <a:pt x="5309717" y="40284"/>
                  </a:lnTo>
                  <a:lnTo>
                    <a:pt x="5309717" y="161467"/>
                  </a:lnTo>
                  <a:lnTo>
                    <a:pt x="5303253" y="199948"/>
                  </a:lnTo>
                  <a:lnTo>
                    <a:pt x="5284825" y="229476"/>
                  </a:lnTo>
                  <a:lnTo>
                    <a:pt x="5255920" y="248399"/>
                  </a:lnTo>
                  <a:lnTo>
                    <a:pt x="5217998" y="255079"/>
                  </a:lnTo>
                  <a:lnTo>
                    <a:pt x="5121249" y="255079"/>
                  </a:lnTo>
                  <a:lnTo>
                    <a:pt x="5121249" y="67856"/>
                  </a:lnTo>
                  <a:lnTo>
                    <a:pt x="5217998" y="67856"/>
                  </a:lnTo>
                  <a:lnTo>
                    <a:pt x="5255920" y="74536"/>
                  </a:lnTo>
                  <a:lnTo>
                    <a:pt x="5284825" y="93459"/>
                  </a:lnTo>
                  <a:lnTo>
                    <a:pt x="5303253" y="122986"/>
                  </a:lnTo>
                  <a:lnTo>
                    <a:pt x="5309717" y="161467"/>
                  </a:lnTo>
                  <a:lnTo>
                    <a:pt x="5309717" y="40284"/>
                  </a:lnTo>
                  <a:lnTo>
                    <a:pt x="5271592" y="21361"/>
                  </a:lnTo>
                  <a:lnTo>
                    <a:pt x="5223649" y="14452"/>
                  </a:lnTo>
                  <a:lnTo>
                    <a:pt x="5064696" y="14452"/>
                  </a:lnTo>
                  <a:lnTo>
                    <a:pt x="5064696" y="454228"/>
                  </a:lnTo>
                  <a:lnTo>
                    <a:pt x="5121249" y="454228"/>
                  </a:lnTo>
                  <a:lnTo>
                    <a:pt x="5121249" y="307848"/>
                  </a:lnTo>
                  <a:lnTo>
                    <a:pt x="5223649" y="307848"/>
                  </a:lnTo>
                  <a:lnTo>
                    <a:pt x="5271592" y="301002"/>
                  </a:lnTo>
                  <a:lnTo>
                    <a:pt x="5311254" y="281470"/>
                  </a:lnTo>
                  <a:lnTo>
                    <a:pt x="5337010" y="255079"/>
                  </a:lnTo>
                  <a:lnTo>
                    <a:pt x="5341264" y="250723"/>
                  </a:lnTo>
                  <a:lnTo>
                    <a:pt x="5360251" y="210223"/>
                  </a:lnTo>
                  <a:lnTo>
                    <a:pt x="5366893" y="161467"/>
                  </a:lnTo>
                  <a:close/>
                </a:path>
                <a:path w="12120880" h="8828405">
                  <a:moveTo>
                    <a:pt x="5860453" y="234340"/>
                  </a:moveTo>
                  <a:lnTo>
                    <a:pt x="5856173" y="187109"/>
                  </a:lnTo>
                  <a:lnTo>
                    <a:pt x="5843829" y="143878"/>
                  </a:lnTo>
                  <a:lnTo>
                    <a:pt x="5824080" y="105359"/>
                  </a:lnTo>
                  <a:lnTo>
                    <a:pt x="5803277" y="79324"/>
                  </a:lnTo>
                  <a:lnTo>
                    <a:pt x="5803277" y="234340"/>
                  </a:lnTo>
                  <a:lnTo>
                    <a:pt x="5797766" y="281470"/>
                  </a:lnTo>
                  <a:lnTo>
                    <a:pt x="5781967" y="322770"/>
                  </a:lnTo>
                  <a:lnTo>
                    <a:pt x="5757024" y="357009"/>
                  </a:lnTo>
                  <a:lnTo>
                    <a:pt x="5724080" y="382981"/>
                  </a:lnTo>
                  <a:lnTo>
                    <a:pt x="5684253" y="399465"/>
                  </a:lnTo>
                  <a:lnTo>
                    <a:pt x="5638673" y="405231"/>
                  </a:lnTo>
                  <a:lnTo>
                    <a:pt x="5593105" y="399465"/>
                  </a:lnTo>
                  <a:lnTo>
                    <a:pt x="5553278" y="382981"/>
                  </a:lnTo>
                  <a:lnTo>
                    <a:pt x="5520334" y="357009"/>
                  </a:lnTo>
                  <a:lnTo>
                    <a:pt x="5495391" y="322770"/>
                  </a:lnTo>
                  <a:lnTo>
                    <a:pt x="5479593" y="281470"/>
                  </a:lnTo>
                  <a:lnTo>
                    <a:pt x="5474081" y="234340"/>
                  </a:lnTo>
                  <a:lnTo>
                    <a:pt x="5479593" y="187223"/>
                  </a:lnTo>
                  <a:lnTo>
                    <a:pt x="5495391" y="145923"/>
                  </a:lnTo>
                  <a:lnTo>
                    <a:pt x="5520334" y="111683"/>
                  </a:lnTo>
                  <a:lnTo>
                    <a:pt x="5553278" y="85699"/>
                  </a:lnTo>
                  <a:lnTo>
                    <a:pt x="5593105" y="69227"/>
                  </a:lnTo>
                  <a:lnTo>
                    <a:pt x="5638673" y="63461"/>
                  </a:lnTo>
                  <a:lnTo>
                    <a:pt x="5684253" y="69227"/>
                  </a:lnTo>
                  <a:lnTo>
                    <a:pt x="5724080" y="85699"/>
                  </a:lnTo>
                  <a:lnTo>
                    <a:pt x="5757024" y="111683"/>
                  </a:lnTo>
                  <a:lnTo>
                    <a:pt x="5781967" y="145923"/>
                  </a:lnTo>
                  <a:lnTo>
                    <a:pt x="5797766" y="187223"/>
                  </a:lnTo>
                  <a:lnTo>
                    <a:pt x="5803277" y="234340"/>
                  </a:lnTo>
                  <a:lnTo>
                    <a:pt x="5803277" y="79324"/>
                  </a:lnTo>
                  <a:lnTo>
                    <a:pt x="5797626" y="72250"/>
                  </a:lnTo>
                  <a:lnTo>
                    <a:pt x="5787047" y="63461"/>
                  </a:lnTo>
                  <a:lnTo>
                    <a:pt x="5765165" y="45275"/>
                  </a:lnTo>
                  <a:lnTo>
                    <a:pt x="5727395" y="25133"/>
                  </a:lnTo>
                  <a:lnTo>
                    <a:pt x="5685002" y="12534"/>
                  </a:lnTo>
                  <a:lnTo>
                    <a:pt x="5638673" y="8178"/>
                  </a:lnTo>
                  <a:lnTo>
                    <a:pt x="5592356" y="12534"/>
                  </a:lnTo>
                  <a:lnTo>
                    <a:pt x="5549963" y="25133"/>
                  </a:lnTo>
                  <a:lnTo>
                    <a:pt x="5512181" y="45275"/>
                  </a:lnTo>
                  <a:lnTo>
                    <a:pt x="5479732" y="72250"/>
                  </a:lnTo>
                  <a:lnTo>
                    <a:pt x="5453278" y="105359"/>
                  </a:lnTo>
                  <a:lnTo>
                    <a:pt x="5433530" y="143878"/>
                  </a:lnTo>
                  <a:lnTo>
                    <a:pt x="5421173" y="187109"/>
                  </a:lnTo>
                  <a:lnTo>
                    <a:pt x="5416905" y="234340"/>
                  </a:lnTo>
                  <a:lnTo>
                    <a:pt x="5421173" y="281584"/>
                  </a:lnTo>
                  <a:lnTo>
                    <a:pt x="5433530" y="324815"/>
                  </a:lnTo>
                  <a:lnTo>
                    <a:pt x="5453278" y="363334"/>
                  </a:lnTo>
                  <a:lnTo>
                    <a:pt x="5479732" y="396430"/>
                  </a:lnTo>
                  <a:lnTo>
                    <a:pt x="5512181" y="423405"/>
                  </a:lnTo>
                  <a:lnTo>
                    <a:pt x="5549963" y="443547"/>
                  </a:lnTo>
                  <a:lnTo>
                    <a:pt x="5592356" y="456158"/>
                  </a:lnTo>
                  <a:lnTo>
                    <a:pt x="5638673" y="460514"/>
                  </a:lnTo>
                  <a:lnTo>
                    <a:pt x="5685002" y="456158"/>
                  </a:lnTo>
                  <a:lnTo>
                    <a:pt x="5727395" y="443547"/>
                  </a:lnTo>
                  <a:lnTo>
                    <a:pt x="5765165" y="423405"/>
                  </a:lnTo>
                  <a:lnTo>
                    <a:pt x="5797626" y="396430"/>
                  </a:lnTo>
                  <a:lnTo>
                    <a:pt x="5824080" y="363334"/>
                  </a:lnTo>
                  <a:lnTo>
                    <a:pt x="5843829" y="324815"/>
                  </a:lnTo>
                  <a:lnTo>
                    <a:pt x="5856173" y="281584"/>
                  </a:lnTo>
                  <a:lnTo>
                    <a:pt x="5860453" y="234340"/>
                  </a:lnTo>
                  <a:close/>
                </a:path>
                <a:path w="12120880" h="8828405">
                  <a:moveTo>
                    <a:pt x="6368275" y="231203"/>
                  </a:moveTo>
                  <a:lnTo>
                    <a:pt x="6363729" y="186575"/>
                  </a:lnTo>
                  <a:lnTo>
                    <a:pt x="6350495" y="146786"/>
                  </a:lnTo>
                  <a:lnTo>
                    <a:pt x="6329210" y="112458"/>
                  </a:lnTo>
                  <a:lnTo>
                    <a:pt x="6310477" y="94043"/>
                  </a:lnTo>
                  <a:lnTo>
                    <a:pt x="6310477" y="231203"/>
                  </a:lnTo>
                  <a:lnTo>
                    <a:pt x="6304381" y="277190"/>
                  </a:lnTo>
                  <a:lnTo>
                    <a:pt x="6286779" y="315074"/>
                  </a:lnTo>
                  <a:lnTo>
                    <a:pt x="6258636" y="343966"/>
                  </a:lnTo>
                  <a:lnTo>
                    <a:pt x="6220968" y="363004"/>
                  </a:lnTo>
                  <a:lnTo>
                    <a:pt x="6174778" y="371297"/>
                  </a:lnTo>
                  <a:lnTo>
                    <a:pt x="6174778" y="91732"/>
                  </a:lnTo>
                  <a:lnTo>
                    <a:pt x="6220968" y="99961"/>
                  </a:lnTo>
                  <a:lnTo>
                    <a:pt x="6258636" y="118846"/>
                  </a:lnTo>
                  <a:lnTo>
                    <a:pt x="6286779" y="147548"/>
                  </a:lnTo>
                  <a:lnTo>
                    <a:pt x="6304381" y="185280"/>
                  </a:lnTo>
                  <a:lnTo>
                    <a:pt x="6310477" y="231203"/>
                  </a:lnTo>
                  <a:lnTo>
                    <a:pt x="6310477" y="94043"/>
                  </a:lnTo>
                  <a:lnTo>
                    <a:pt x="6308128" y="91732"/>
                  </a:lnTo>
                  <a:lnTo>
                    <a:pt x="6300495" y="84213"/>
                  </a:lnTo>
                  <a:lnTo>
                    <a:pt x="6264973" y="62661"/>
                  </a:lnTo>
                  <a:lnTo>
                    <a:pt x="6223279" y="48425"/>
                  </a:lnTo>
                  <a:lnTo>
                    <a:pt x="6176035" y="42100"/>
                  </a:lnTo>
                  <a:lnTo>
                    <a:pt x="6176035" y="0"/>
                  </a:lnTo>
                  <a:lnTo>
                    <a:pt x="6120739" y="0"/>
                  </a:lnTo>
                  <a:lnTo>
                    <a:pt x="6120739" y="91732"/>
                  </a:lnTo>
                  <a:lnTo>
                    <a:pt x="6120739" y="371297"/>
                  </a:lnTo>
                  <a:lnTo>
                    <a:pt x="6073343" y="362762"/>
                  </a:lnTo>
                  <a:lnTo>
                    <a:pt x="6035522" y="343242"/>
                  </a:lnTo>
                  <a:lnTo>
                    <a:pt x="6007836" y="313994"/>
                  </a:lnTo>
                  <a:lnTo>
                    <a:pt x="5990831" y="276225"/>
                  </a:lnTo>
                  <a:lnTo>
                    <a:pt x="5985040" y="231203"/>
                  </a:lnTo>
                  <a:lnTo>
                    <a:pt x="5990831" y="186004"/>
                  </a:lnTo>
                  <a:lnTo>
                    <a:pt x="6007836" y="148361"/>
                  </a:lnTo>
                  <a:lnTo>
                    <a:pt x="6035522" y="119380"/>
                  </a:lnTo>
                  <a:lnTo>
                    <a:pt x="6073343" y="100139"/>
                  </a:lnTo>
                  <a:lnTo>
                    <a:pt x="6120739" y="91732"/>
                  </a:lnTo>
                  <a:lnTo>
                    <a:pt x="6120739" y="0"/>
                  </a:lnTo>
                  <a:lnTo>
                    <a:pt x="6119482" y="0"/>
                  </a:lnTo>
                  <a:lnTo>
                    <a:pt x="6119482" y="42100"/>
                  </a:lnTo>
                  <a:lnTo>
                    <a:pt x="6069863" y="48755"/>
                  </a:lnTo>
                  <a:lnTo>
                    <a:pt x="6027255" y="63766"/>
                  </a:lnTo>
                  <a:lnTo>
                    <a:pt x="5991860" y="86194"/>
                  </a:lnTo>
                  <a:lnTo>
                    <a:pt x="5963932" y="115100"/>
                  </a:lnTo>
                  <a:lnTo>
                    <a:pt x="5943701" y="149529"/>
                  </a:lnTo>
                  <a:lnTo>
                    <a:pt x="5931395" y="188544"/>
                  </a:lnTo>
                  <a:lnTo>
                    <a:pt x="5927242" y="231203"/>
                  </a:lnTo>
                  <a:lnTo>
                    <a:pt x="5931395" y="274091"/>
                  </a:lnTo>
                  <a:lnTo>
                    <a:pt x="5943701" y="313270"/>
                  </a:lnTo>
                  <a:lnTo>
                    <a:pt x="5963932" y="347814"/>
                  </a:lnTo>
                  <a:lnTo>
                    <a:pt x="5991860" y="376783"/>
                  </a:lnTo>
                  <a:lnTo>
                    <a:pt x="6027255" y="399249"/>
                  </a:lnTo>
                  <a:lnTo>
                    <a:pt x="6069863" y="414286"/>
                  </a:lnTo>
                  <a:lnTo>
                    <a:pt x="6119482" y="420928"/>
                  </a:lnTo>
                  <a:lnTo>
                    <a:pt x="6119482" y="463651"/>
                  </a:lnTo>
                  <a:lnTo>
                    <a:pt x="6176035" y="463651"/>
                  </a:lnTo>
                  <a:lnTo>
                    <a:pt x="6176035" y="420928"/>
                  </a:lnTo>
                  <a:lnTo>
                    <a:pt x="6223279" y="414642"/>
                  </a:lnTo>
                  <a:lnTo>
                    <a:pt x="6264973" y="400469"/>
                  </a:lnTo>
                  <a:lnTo>
                    <a:pt x="6300495" y="378968"/>
                  </a:lnTo>
                  <a:lnTo>
                    <a:pt x="6308280" y="371297"/>
                  </a:lnTo>
                  <a:lnTo>
                    <a:pt x="6329210" y="350723"/>
                  </a:lnTo>
                  <a:lnTo>
                    <a:pt x="6350495" y="316293"/>
                  </a:lnTo>
                  <a:lnTo>
                    <a:pt x="6363729" y="276225"/>
                  </a:lnTo>
                  <a:lnTo>
                    <a:pt x="6368275" y="231203"/>
                  </a:lnTo>
                  <a:close/>
                </a:path>
                <a:path w="12120880" h="8828405">
                  <a:moveTo>
                    <a:pt x="6726263" y="399618"/>
                  </a:moveTo>
                  <a:lnTo>
                    <a:pt x="6515798" y="399618"/>
                  </a:lnTo>
                  <a:lnTo>
                    <a:pt x="6515798" y="258648"/>
                  </a:lnTo>
                  <a:lnTo>
                    <a:pt x="6709931" y="258648"/>
                  </a:lnTo>
                  <a:lnTo>
                    <a:pt x="6709931" y="205308"/>
                  </a:lnTo>
                  <a:lnTo>
                    <a:pt x="6515798" y="205308"/>
                  </a:lnTo>
                  <a:lnTo>
                    <a:pt x="6515798" y="69418"/>
                  </a:lnTo>
                  <a:lnTo>
                    <a:pt x="6721856" y="69418"/>
                  </a:lnTo>
                  <a:lnTo>
                    <a:pt x="6721856" y="14808"/>
                  </a:lnTo>
                  <a:lnTo>
                    <a:pt x="6459245" y="14808"/>
                  </a:lnTo>
                  <a:lnTo>
                    <a:pt x="6459245" y="69418"/>
                  </a:lnTo>
                  <a:lnTo>
                    <a:pt x="6459245" y="205308"/>
                  </a:lnTo>
                  <a:lnTo>
                    <a:pt x="6459245" y="258648"/>
                  </a:lnTo>
                  <a:lnTo>
                    <a:pt x="6459245" y="399618"/>
                  </a:lnTo>
                  <a:lnTo>
                    <a:pt x="6459245" y="454228"/>
                  </a:lnTo>
                  <a:lnTo>
                    <a:pt x="6726263" y="454228"/>
                  </a:lnTo>
                  <a:lnTo>
                    <a:pt x="6726263" y="399618"/>
                  </a:lnTo>
                  <a:close/>
                </a:path>
                <a:path w="12120880" h="8828405">
                  <a:moveTo>
                    <a:pt x="7215378" y="299059"/>
                  </a:moveTo>
                  <a:lnTo>
                    <a:pt x="7157580" y="299059"/>
                  </a:lnTo>
                  <a:lnTo>
                    <a:pt x="7134453" y="342938"/>
                  </a:lnTo>
                  <a:lnTo>
                    <a:pt x="7100252" y="376402"/>
                  </a:lnTo>
                  <a:lnTo>
                    <a:pt x="7056869" y="397738"/>
                  </a:lnTo>
                  <a:lnTo>
                    <a:pt x="7006171" y="405231"/>
                  </a:lnTo>
                  <a:lnTo>
                    <a:pt x="6961441" y="399503"/>
                  </a:lnTo>
                  <a:lnTo>
                    <a:pt x="6922262" y="383120"/>
                  </a:lnTo>
                  <a:lnTo>
                    <a:pt x="6889788" y="357251"/>
                  </a:lnTo>
                  <a:lnTo>
                    <a:pt x="6865163" y="323049"/>
                  </a:lnTo>
                  <a:lnTo>
                    <a:pt x="6849542" y="281686"/>
                  </a:lnTo>
                  <a:lnTo>
                    <a:pt x="6844081" y="234340"/>
                  </a:lnTo>
                  <a:lnTo>
                    <a:pt x="6849542" y="186994"/>
                  </a:lnTo>
                  <a:lnTo>
                    <a:pt x="6865163" y="145643"/>
                  </a:lnTo>
                  <a:lnTo>
                    <a:pt x="6889788" y="111442"/>
                  </a:lnTo>
                  <a:lnTo>
                    <a:pt x="6922262" y="85559"/>
                  </a:lnTo>
                  <a:lnTo>
                    <a:pt x="6961441" y="69176"/>
                  </a:lnTo>
                  <a:lnTo>
                    <a:pt x="7006171" y="63461"/>
                  </a:lnTo>
                  <a:lnTo>
                    <a:pt x="7056501" y="70624"/>
                  </a:lnTo>
                  <a:lnTo>
                    <a:pt x="7099706" y="91097"/>
                  </a:lnTo>
                  <a:lnTo>
                    <a:pt x="7133831" y="123355"/>
                  </a:lnTo>
                  <a:lnTo>
                    <a:pt x="7156958" y="165862"/>
                  </a:lnTo>
                  <a:lnTo>
                    <a:pt x="7214756" y="165862"/>
                  </a:lnTo>
                  <a:lnTo>
                    <a:pt x="7197382" y="121031"/>
                  </a:lnTo>
                  <a:lnTo>
                    <a:pt x="7171664" y="82537"/>
                  </a:lnTo>
                  <a:lnTo>
                    <a:pt x="7138581" y="51206"/>
                  </a:lnTo>
                  <a:lnTo>
                    <a:pt x="7099109" y="27838"/>
                  </a:lnTo>
                  <a:lnTo>
                    <a:pt x="7054228" y="13220"/>
                  </a:lnTo>
                  <a:lnTo>
                    <a:pt x="7004913" y="8178"/>
                  </a:lnTo>
                  <a:lnTo>
                    <a:pt x="6959473" y="12534"/>
                  </a:lnTo>
                  <a:lnTo>
                    <a:pt x="6917842" y="25133"/>
                  </a:lnTo>
                  <a:lnTo>
                    <a:pt x="6880720" y="45275"/>
                  </a:lnTo>
                  <a:lnTo>
                    <a:pt x="6848792" y="72250"/>
                  </a:lnTo>
                  <a:lnTo>
                    <a:pt x="6822757" y="105359"/>
                  </a:lnTo>
                  <a:lnTo>
                    <a:pt x="6803314" y="143878"/>
                  </a:lnTo>
                  <a:lnTo>
                    <a:pt x="6791122" y="187109"/>
                  </a:lnTo>
                  <a:lnTo>
                    <a:pt x="6786918" y="234340"/>
                  </a:lnTo>
                  <a:lnTo>
                    <a:pt x="6791122" y="281584"/>
                  </a:lnTo>
                  <a:lnTo>
                    <a:pt x="6803314" y="324815"/>
                  </a:lnTo>
                  <a:lnTo>
                    <a:pt x="6822757" y="363334"/>
                  </a:lnTo>
                  <a:lnTo>
                    <a:pt x="6848792" y="396430"/>
                  </a:lnTo>
                  <a:lnTo>
                    <a:pt x="6880720" y="423405"/>
                  </a:lnTo>
                  <a:lnTo>
                    <a:pt x="6917842" y="443547"/>
                  </a:lnTo>
                  <a:lnTo>
                    <a:pt x="6959473" y="456158"/>
                  </a:lnTo>
                  <a:lnTo>
                    <a:pt x="7004913" y="460514"/>
                  </a:lnTo>
                  <a:lnTo>
                    <a:pt x="7054316" y="455320"/>
                  </a:lnTo>
                  <a:lnTo>
                    <a:pt x="7099414" y="440296"/>
                  </a:lnTo>
                  <a:lnTo>
                    <a:pt x="7139127" y="416306"/>
                  </a:lnTo>
                  <a:lnTo>
                    <a:pt x="7172401" y="384187"/>
                  </a:lnTo>
                  <a:lnTo>
                    <a:pt x="7198182" y="344830"/>
                  </a:lnTo>
                  <a:lnTo>
                    <a:pt x="7215378" y="299059"/>
                  </a:lnTo>
                  <a:close/>
                </a:path>
                <a:path w="12120880" h="8828405">
                  <a:moveTo>
                    <a:pt x="7708049" y="299059"/>
                  </a:moveTo>
                  <a:lnTo>
                    <a:pt x="7650251" y="299059"/>
                  </a:lnTo>
                  <a:lnTo>
                    <a:pt x="7627125" y="342938"/>
                  </a:lnTo>
                  <a:lnTo>
                    <a:pt x="7592923" y="376402"/>
                  </a:lnTo>
                  <a:lnTo>
                    <a:pt x="7549528" y="397738"/>
                  </a:lnTo>
                  <a:lnTo>
                    <a:pt x="7498842" y="405231"/>
                  </a:lnTo>
                  <a:lnTo>
                    <a:pt x="7454112" y="399503"/>
                  </a:lnTo>
                  <a:lnTo>
                    <a:pt x="7414933" y="383120"/>
                  </a:lnTo>
                  <a:lnTo>
                    <a:pt x="7382459" y="357251"/>
                  </a:lnTo>
                  <a:lnTo>
                    <a:pt x="7357834" y="323049"/>
                  </a:lnTo>
                  <a:lnTo>
                    <a:pt x="7342213" y="281686"/>
                  </a:lnTo>
                  <a:lnTo>
                    <a:pt x="7336752" y="234340"/>
                  </a:lnTo>
                  <a:lnTo>
                    <a:pt x="7342213" y="186994"/>
                  </a:lnTo>
                  <a:lnTo>
                    <a:pt x="7357834" y="145643"/>
                  </a:lnTo>
                  <a:lnTo>
                    <a:pt x="7382459" y="111442"/>
                  </a:lnTo>
                  <a:lnTo>
                    <a:pt x="7414933" y="85559"/>
                  </a:lnTo>
                  <a:lnTo>
                    <a:pt x="7454112" y="69176"/>
                  </a:lnTo>
                  <a:lnTo>
                    <a:pt x="7498842" y="63461"/>
                  </a:lnTo>
                  <a:lnTo>
                    <a:pt x="7549172" y="70624"/>
                  </a:lnTo>
                  <a:lnTo>
                    <a:pt x="7592365" y="91097"/>
                  </a:lnTo>
                  <a:lnTo>
                    <a:pt x="7626502" y="123355"/>
                  </a:lnTo>
                  <a:lnTo>
                    <a:pt x="7649616" y="165862"/>
                  </a:lnTo>
                  <a:lnTo>
                    <a:pt x="7707414" y="165862"/>
                  </a:lnTo>
                  <a:lnTo>
                    <a:pt x="7690040" y="121031"/>
                  </a:lnTo>
                  <a:lnTo>
                    <a:pt x="7664323" y="82537"/>
                  </a:lnTo>
                  <a:lnTo>
                    <a:pt x="7631239" y="51206"/>
                  </a:lnTo>
                  <a:lnTo>
                    <a:pt x="7591768" y="27838"/>
                  </a:lnTo>
                  <a:lnTo>
                    <a:pt x="7546899" y="13220"/>
                  </a:lnTo>
                  <a:lnTo>
                    <a:pt x="7497585" y="8178"/>
                  </a:lnTo>
                  <a:lnTo>
                    <a:pt x="7452144" y="12534"/>
                  </a:lnTo>
                  <a:lnTo>
                    <a:pt x="7410513" y="25133"/>
                  </a:lnTo>
                  <a:lnTo>
                    <a:pt x="7373391" y="45275"/>
                  </a:lnTo>
                  <a:lnTo>
                    <a:pt x="7341463" y="72250"/>
                  </a:lnTo>
                  <a:lnTo>
                    <a:pt x="7315428" y="105359"/>
                  </a:lnTo>
                  <a:lnTo>
                    <a:pt x="7295972" y="143878"/>
                  </a:lnTo>
                  <a:lnTo>
                    <a:pt x="7283793" y="187109"/>
                  </a:lnTo>
                  <a:lnTo>
                    <a:pt x="7279576" y="234340"/>
                  </a:lnTo>
                  <a:lnTo>
                    <a:pt x="7283793" y="281584"/>
                  </a:lnTo>
                  <a:lnTo>
                    <a:pt x="7295972" y="324815"/>
                  </a:lnTo>
                  <a:lnTo>
                    <a:pt x="7315428" y="363334"/>
                  </a:lnTo>
                  <a:lnTo>
                    <a:pt x="7341463" y="396430"/>
                  </a:lnTo>
                  <a:lnTo>
                    <a:pt x="7373391" y="423405"/>
                  </a:lnTo>
                  <a:lnTo>
                    <a:pt x="7410513" y="443547"/>
                  </a:lnTo>
                  <a:lnTo>
                    <a:pt x="7452144" y="456158"/>
                  </a:lnTo>
                  <a:lnTo>
                    <a:pt x="7497585" y="460514"/>
                  </a:lnTo>
                  <a:lnTo>
                    <a:pt x="7546988" y="455320"/>
                  </a:lnTo>
                  <a:lnTo>
                    <a:pt x="7592073" y="440296"/>
                  </a:lnTo>
                  <a:lnTo>
                    <a:pt x="7631798" y="416306"/>
                  </a:lnTo>
                  <a:lnTo>
                    <a:pt x="7665072" y="384187"/>
                  </a:lnTo>
                  <a:lnTo>
                    <a:pt x="7690840" y="344830"/>
                  </a:lnTo>
                  <a:lnTo>
                    <a:pt x="7708049" y="299059"/>
                  </a:lnTo>
                  <a:close/>
                </a:path>
                <a:path w="12120880" h="8828405">
                  <a:moveTo>
                    <a:pt x="8133486" y="14452"/>
                  </a:moveTo>
                  <a:lnTo>
                    <a:pt x="8090141" y="14452"/>
                  </a:lnTo>
                  <a:lnTo>
                    <a:pt x="7853286" y="344284"/>
                  </a:lnTo>
                  <a:lnTo>
                    <a:pt x="7853286" y="14452"/>
                  </a:lnTo>
                  <a:lnTo>
                    <a:pt x="7796746" y="14452"/>
                  </a:lnTo>
                  <a:lnTo>
                    <a:pt x="7796746" y="454228"/>
                  </a:lnTo>
                  <a:lnTo>
                    <a:pt x="7841348" y="454228"/>
                  </a:lnTo>
                  <a:lnTo>
                    <a:pt x="8076946" y="126911"/>
                  </a:lnTo>
                  <a:lnTo>
                    <a:pt x="8076946" y="454228"/>
                  </a:lnTo>
                  <a:lnTo>
                    <a:pt x="8133486" y="454228"/>
                  </a:lnTo>
                  <a:lnTo>
                    <a:pt x="8133486" y="14452"/>
                  </a:lnTo>
                  <a:close/>
                </a:path>
                <a:path w="12120880" h="8828405">
                  <a:moveTo>
                    <a:pt x="8590572" y="14452"/>
                  </a:moveTo>
                  <a:lnTo>
                    <a:pt x="8547214" y="14452"/>
                  </a:lnTo>
                  <a:lnTo>
                    <a:pt x="8310359" y="344284"/>
                  </a:lnTo>
                  <a:lnTo>
                    <a:pt x="8310359" y="14452"/>
                  </a:lnTo>
                  <a:lnTo>
                    <a:pt x="8253819" y="14452"/>
                  </a:lnTo>
                  <a:lnTo>
                    <a:pt x="8253819" y="454228"/>
                  </a:lnTo>
                  <a:lnTo>
                    <a:pt x="8298434" y="454228"/>
                  </a:lnTo>
                  <a:lnTo>
                    <a:pt x="8534019" y="126911"/>
                  </a:lnTo>
                  <a:lnTo>
                    <a:pt x="8534019" y="454228"/>
                  </a:lnTo>
                  <a:lnTo>
                    <a:pt x="8590572" y="454228"/>
                  </a:lnTo>
                  <a:lnTo>
                    <a:pt x="8590572" y="14452"/>
                  </a:lnTo>
                  <a:close/>
                </a:path>
                <a:path w="12120880" h="8828405">
                  <a:moveTo>
                    <a:pt x="9174988" y="319163"/>
                  </a:moveTo>
                  <a:lnTo>
                    <a:pt x="9168295" y="274116"/>
                  </a:lnTo>
                  <a:lnTo>
                    <a:pt x="9150045" y="238747"/>
                  </a:lnTo>
                  <a:lnTo>
                    <a:pt x="9149169" y="237045"/>
                  </a:lnTo>
                  <a:lnTo>
                    <a:pt x="9119083" y="209105"/>
                  </a:lnTo>
                  <a:lnTo>
                    <a:pt x="9117813" y="208546"/>
                  </a:lnTo>
                  <a:lnTo>
                    <a:pt x="9117813" y="319163"/>
                  </a:lnTo>
                  <a:lnTo>
                    <a:pt x="9111437" y="352666"/>
                  </a:lnTo>
                  <a:lnTo>
                    <a:pt x="9093162" y="377977"/>
                  </a:lnTo>
                  <a:lnTo>
                    <a:pt x="9064282" y="393992"/>
                  </a:lnTo>
                  <a:lnTo>
                    <a:pt x="9026093" y="399580"/>
                  </a:lnTo>
                  <a:lnTo>
                    <a:pt x="8932481" y="399580"/>
                  </a:lnTo>
                  <a:lnTo>
                    <a:pt x="8932481" y="238747"/>
                  </a:lnTo>
                  <a:lnTo>
                    <a:pt x="9026093" y="238747"/>
                  </a:lnTo>
                  <a:lnTo>
                    <a:pt x="9064282" y="244322"/>
                  </a:lnTo>
                  <a:lnTo>
                    <a:pt x="9093162" y="260337"/>
                  </a:lnTo>
                  <a:lnTo>
                    <a:pt x="9111437" y="285648"/>
                  </a:lnTo>
                  <a:lnTo>
                    <a:pt x="9117813" y="319163"/>
                  </a:lnTo>
                  <a:lnTo>
                    <a:pt x="9117813" y="208546"/>
                  </a:lnTo>
                  <a:lnTo>
                    <a:pt x="9079459" y="191477"/>
                  </a:lnTo>
                  <a:lnTo>
                    <a:pt x="9031745" y="185343"/>
                  </a:lnTo>
                  <a:lnTo>
                    <a:pt x="8932481" y="185343"/>
                  </a:lnTo>
                  <a:lnTo>
                    <a:pt x="8932481" y="69113"/>
                  </a:lnTo>
                  <a:lnTo>
                    <a:pt x="9141066" y="69113"/>
                  </a:lnTo>
                  <a:lnTo>
                    <a:pt x="9141066" y="14452"/>
                  </a:lnTo>
                  <a:lnTo>
                    <a:pt x="8875941" y="14452"/>
                  </a:lnTo>
                  <a:lnTo>
                    <a:pt x="8875941" y="454228"/>
                  </a:lnTo>
                  <a:lnTo>
                    <a:pt x="9031745" y="454228"/>
                  </a:lnTo>
                  <a:lnTo>
                    <a:pt x="9079459" y="448030"/>
                  </a:lnTo>
                  <a:lnTo>
                    <a:pt x="9119083" y="430212"/>
                  </a:lnTo>
                  <a:lnTo>
                    <a:pt x="9149169" y="401980"/>
                  </a:lnTo>
                  <a:lnTo>
                    <a:pt x="9168295" y="364566"/>
                  </a:lnTo>
                  <a:lnTo>
                    <a:pt x="9174988" y="319163"/>
                  </a:lnTo>
                  <a:close/>
                </a:path>
                <a:path w="12120880" h="8828405">
                  <a:moveTo>
                    <a:pt x="9539999" y="14452"/>
                  </a:moveTo>
                  <a:lnTo>
                    <a:pt x="9480309" y="14452"/>
                  </a:lnTo>
                  <a:lnTo>
                    <a:pt x="9412453" y="162090"/>
                  </a:lnTo>
                  <a:lnTo>
                    <a:pt x="9367850" y="261988"/>
                  </a:lnTo>
                  <a:lnTo>
                    <a:pt x="9321368" y="160210"/>
                  </a:lnTo>
                  <a:lnTo>
                    <a:pt x="9254134" y="14452"/>
                  </a:lnTo>
                  <a:lnTo>
                    <a:pt x="9193200" y="14452"/>
                  </a:lnTo>
                  <a:lnTo>
                    <a:pt x="9193200" y="20104"/>
                  </a:lnTo>
                  <a:lnTo>
                    <a:pt x="9337065" y="326072"/>
                  </a:lnTo>
                  <a:lnTo>
                    <a:pt x="9280525" y="447954"/>
                  </a:lnTo>
                  <a:lnTo>
                    <a:pt x="9280525" y="454228"/>
                  </a:lnTo>
                  <a:lnTo>
                    <a:pt x="9340837" y="454228"/>
                  </a:lnTo>
                  <a:lnTo>
                    <a:pt x="9539999" y="20104"/>
                  </a:lnTo>
                  <a:lnTo>
                    <a:pt x="9539999" y="14452"/>
                  </a:lnTo>
                  <a:close/>
                </a:path>
                <a:path w="12120880" h="8828405">
                  <a:moveTo>
                    <a:pt x="9945611" y="399580"/>
                  </a:moveTo>
                  <a:lnTo>
                    <a:pt x="9890950" y="399580"/>
                  </a:lnTo>
                  <a:lnTo>
                    <a:pt x="9890950" y="69113"/>
                  </a:lnTo>
                  <a:lnTo>
                    <a:pt x="9890950" y="14452"/>
                  </a:lnTo>
                  <a:lnTo>
                    <a:pt x="9834410" y="14452"/>
                  </a:lnTo>
                  <a:lnTo>
                    <a:pt x="9834410" y="69113"/>
                  </a:lnTo>
                  <a:lnTo>
                    <a:pt x="9834410" y="399580"/>
                  </a:lnTo>
                  <a:lnTo>
                    <a:pt x="9630854" y="399580"/>
                  </a:lnTo>
                  <a:lnTo>
                    <a:pt x="9643986" y="371830"/>
                  </a:lnTo>
                  <a:lnTo>
                    <a:pt x="9652927" y="337375"/>
                  </a:lnTo>
                  <a:lnTo>
                    <a:pt x="9658680" y="297268"/>
                  </a:lnTo>
                  <a:lnTo>
                    <a:pt x="9662274" y="252564"/>
                  </a:lnTo>
                  <a:lnTo>
                    <a:pt x="9672955" y="69113"/>
                  </a:lnTo>
                  <a:lnTo>
                    <a:pt x="9834410" y="69113"/>
                  </a:lnTo>
                  <a:lnTo>
                    <a:pt x="9834410" y="14452"/>
                  </a:lnTo>
                  <a:lnTo>
                    <a:pt x="9619551" y="14452"/>
                  </a:lnTo>
                  <a:lnTo>
                    <a:pt x="9605721" y="248170"/>
                  </a:lnTo>
                  <a:lnTo>
                    <a:pt x="9600514" y="305219"/>
                  </a:lnTo>
                  <a:lnTo>
                    <a:pt x="9592297" y="347903"/>
                  </a:lnTo>
                  <a:lnTo>
                    <a:pt x="9580905" y="378561"/>
                  </a:lnTo>
                  <a:lnTo>
                    <a:pt x="9566148" y="399580"/>
                  </a:lnTo>
                  <a:lnTo>
                    <a:pt x="9518396" y="399580"/>
                  </a:lnTo>
                  <a:lnTo>
                    <a:pt x="9518396" y="544068"/>
                  </a:lnTo>
                  <a:lnTo>
                    <a:pt x="9571799" y="544068"/>
                  </a:lnTo>
                  <a:lnTo>
                    <a:pt x="9571799" y="454228"/>
                  </a:lnTo>
                  <a:lnTo>
                    <a:pt x="9892208" y="454228"/>
                  </a:lnTo>
                  <a:lnTo>
                    <a:pt x="9892208" y="544068"/>
                  </a:lnTo>
                  <a:lnTo>
                    <a:pt x="9945611" y="544068"/>
                  </a:lnTo>
                  <a:lnTo>
                    <a:pt x="9945611" y="454228"/>
                  </a:lnTo>
                  <a:lnTo>
                    <a:pt x="9945611" y="399580"/>
                  </a:lnTo>
                  <a:close/>
                </a:path>
                <a:path w="12120880" h="8828405">
                  <a:moveTo>
                    <a:pt x="10316718" y="14452"/>
                  </a:moveTo>
                  <a:lnTo>
                    <a:pt x="10257041" y="14452"/>
                  </a:lnTo>
                  <a:lnTo>
                    <a:pt x="10189185" y="162090"/>
                  </a:lnTo>
                  <a:lnTo>
                    <a:pt x="10144582" y="261988"/>
                  </a:lnTo>
                  <a:lnTo>
                    <a:pt x="10098087" y="160210"/>
                  </a:lnTo>
                  <a:lnTo>
                    <a:pt x="10030866" y="14452"/>
                  </a:lnTo>
                  <a:lnTo>
                    <a:pt x="9969919" y="14452"/>
                  </a:lnTo>
                  <a:lnTo>
                    <a:pt x="9969919" y="20104"/>
                  </a:lnTo>
                  <a:lnTo>
                    <a:pt x="10113797" y="326072"/>
                  </a:lnTo>
                  <a:lnTo>
                    <a:pt x="10057257" y="447954"/>
                  </a:lnTo>
                  <a:lnTo>
                    <a:pt x="10057257" y="454228"/>
                  </a:lnTo>
                  <a:lnTo>
                    <a:pt x="10117569" y="454228"/>
                  </a:lnTo>
                  <a:lnTo>
                    <a:pt x="10316718" y="20104"/>
                  </a:lnTo>
                  <a:lnTo>
                    <a:pt x="10316718" y="14452"/>
                  </a:lnTo>
                  <a:close/>
                </a:path>
                <a:path w="12120880" h="8828405">
                  <a:moveTo>
                    <a:pt x="10983252" y="399288"/>
                  </a:moveTo>
                  <a:lnTo>
                    <a:pt x="10927969" y="399288"/>
                  </a:lnTo>
                  <a:lnTo>
                    <a:pt x="10927969" y="14478"/>
                  </a:lnTo>
                  <a:lnTo>
                    <a:pt x="10871429" y="14478"/>
                  </a:lnTo>
                  <a:lnTo>
                    <a:pt x="10871429" y="399288"/>
                  </a:lnTo>
                  <a:lnTo>
                    <a:pt x="10685463" y="399288"/>
                  </a:lnTo>
                  <a:lnTo>
                    <a:pt x="10685463" y="14478"/>
                  </a:lnTo>
                  <a:lnTo>
                    <a:pt x="10630179" y="14478"/>
                  </a:lnTo>
                  <a:lnTo>
                    <a:pt x="10630179" y="399288"/>
                  </a:lnTo>
                  <a:lnTo>
                    <a:pt x="10444213" y="399288"/>
                  </a:lnTo>
                  <a:lnTo>
                    <a:pt x="10444213" y="14478"/>
                  </a:lnTo>
                  <a:lnTo>
                    <a:pt x="10387673" y="14478"/>
                  </a:lnTo>
                  <a:lnTo>
                    <a:pt x="10387673" y="399288"/>
                  </a:lnTo>
                  <a:lnTo>
                    <a:pt x="10387673" y="453898"/>
                  </a:lnTo>
                  <a:lnTo>
                    <a:pt x="10929861" y="453898"/>
                  </a:lnTo>
                  <a:lnTo>
                    <a:pt x="10929861" y="544068"/>
                  </a:lnTo>
                  <a:lnTo>
                    <a:pt x="10983252" y="544068"/>
                  </a:lnTo>
                  <a:lnTo>
                    <a:pt x="10983252" y="453898"/>
                  </a:lnTo>
                  <a:lnTo>
                    <a:pt x="10983252" y="399288"/>
                  </a:lnTo>
                  <a:close/>
                </a:path>
                <a:path w="12120880" h="8828405">
                  <a:moveTo>
                    <a:pt x="11328337" y="399618"/>
                  </a:moveTo>
                  <a:lnTo>
                    <a:pt x="11117872" y="399618"/>
                  </a:lnTo>
                  <a:lnTo>
                    <a:pt x="11117872" y="258648"/>
                  </a:lnTo>
                  <a:lnTo>
                    <a:pt x="11312004" y="258648"/>
                  </a:lnTo>
                  <a:lnTo>
                    <a:pt x="11312004" y="205308"/>
                  </a:lnTo>
                  <a:lnTo>
                    <a:pt x="11117872" y="205308"/>
                  </a:lnTo>
                  <a:lnTo>
                    <a:pt x="11117872" y="69418"/>
                  </a:lnTo>
                  <a:lnTo>
                    <a:pt x="11323942" y="69418"/>
                  </a:lnTo>
                  <a:lnTo>
                    <a:pt x="11323942" y="14808"/>
                  </a:lnTo>
                  <a:lnTo>
                    <a:pt x="11061332" y="14808"/>
                  </a:lnTo>
                  <a:lnTo>
                    <a:pt x="11061332" y="69418"/>
                  </a:lnTo>
                  <a:lnTo>
                    <a:pt x="11061332" y="205308"/>
                  </a:lnTo>
                  <a:lnTo>
                    <a:pt x="11061332" y="258648"/>
                  </a:lnTo>
                  <a:lnTo>
                    <a:pt x="11061332" y="399618"/>
                  </a:lnTo>
                  <a:lnTo>
                    <a:pt x="11061332" y="454228"/>
                  </a:lnTo>
                  <a:lnTo>
                    <a:pt x="11328337" y="454228"/>
                  </a:lnTo>
                  <a:lnTo>
                    <a:pt x="11328337" y="399618"/>
                  </a:lnTo>
                  <a:close/>
                </a:path>
                <a:path w="12120880" h="8828405">
                  <a:moveTo>
                    <a:pt x="11659603" y="14808"/>
                  </a:moveTo>
                  <a:lnTo>
                    <a:pt x="11420246" y="14808"/>
                  </a:lnTo>
                  <a:lnTo>
                    <a:pt x="11420246" y="69418"/>
                  </a:lnTo>
                  <a:lnTo>
                    <a:pt x="11420246" y="454228"/>
                  </a:lnTo>
                  <a:lnTo>
                    <a:pt x="11476787" y="454228"/>
                  </a:lnTo>
                  <a:lnTo>
                    <a:pt x="11476787" y="69418"/>
                  </a:lnTo>
                  <a:lnTo>
                    <a:pt x="11659603" y="69418"/>
                  </a:lnTo>
                  <a:lnTo>
                    <a:pt x="11659603" y="14808"/>
                  </a:lnTo>
                  <a:close/>
                </a:path>
                <a:path w="12120880" h="8828405">
                  <a:moveTo>
                    <a:pt x="12120283" y="234340"/>
                  </a:moveTo>
                  <a:lnTo>
                    <a:pt x="12116016" y="187109"/>
                  </a:lnTo>
                  <a:lnTo>
                    <a:pt x="12103659" y="143878"/>
                  </a:lnTo>
                  <a:lnTo>
                    <a:pt x="12083910" y="105359"/>
                  </a:lnTo>
                  <a:lnTo>
                    <a:pt x="12063108" y="79324"/>
                  </a:lnTo>
                  <a:lnTo>
                    <a:pt x="12063108" y="234340"/>
                  </a:lnTo>
                  <a:lnTo>
                    <a:pt x="12057596" y="281470"/>
                  </a:lnTo>
                  <a:lnTo>
                    <a:pt x="12041797" y="322770"/>
                  </a:lnTo>
                  <a:lnTo>
                    <a:pt x="12016854" y="357009"/>
                  </a:lnTo>
                  <a:lnTo>
                    <a:pt x="11983911" y="382981"/>
                  </a:lnTo>
                  <a:lnTo>
                    <a:pt x="11944083" y="399465"/>
                  </a:lnTo>
                  <a:lnTo>
                    <a:pt x="11898503" y="405231"/>
                  </a:lnTo>
                  <a:lnTo>
                    <a:pt x="11852935" y="399465"/>
                  </a:lnTo>
                  <a:lnTo>
                    <a:pt x="11813108" y="382981"/>
                  </a:lnTo>
                  <a:lnTo>
                    <a:pt x="11780164" y="357009"/>
                  </a:lnTo>
                  <a:lnTo>
                    <a:pt x="11755222" y="322770"/>
                  </a:lnTo>
                  <a:lnTo>
                    <a:pt x="11739423" y="281470"/>
                  </a:lnTo>
                  <a:lnTo>
                    <a:pt x="11733911" y="234340"/>
                  </a:lnTo>
                  <a:lnTo>
                    <a:pt x="11739423" y="187223"/>
                  </a:lnTo>
                  <a:lnTo>
                    <a:pt x="11755222" y="145923"/>
                  </a:lnTo>
                  <a:lnTo>
                    <a:pt x="11780164" y="111683"/>
                  </a:lnTo>
                  <a:lnTo>
                    <a:pt x="11813108" y="85699"/>
                  </a:lnTo>
                  <a:lnTo>
                    <a:pt x="11852935" y="69227"/>
                  </a:lnTo>
                  <a:lnTo>
                    <a:pt x="11898503" y="63461"/>
                  </a:lnTo>
                  <a:lnTo>
                    <a:pt x="11944083" y="69227"/>
                  </a:lnTo>
                  <a:lnTo>
                    <a:pt x="11983911" y="85699"/>
                  </a:lnTo>
                  <a:lnTo>
                    <a:pt x="12016854" y="111683"/>
                  </a:lnTo>
                  <a:lnTo>
                    <a:pt x="12041797" y="145923"/>
                  </a:lnTo>
                  <a:lnTo>
                    <a:pt x="12057596" y="187223"/>
                  </a:lnTo>
                  <a:lnTo>
                    <a:pt x="12063108" y="234340"/>
                  </a:lnTo>
                  <a:lnTo>
                    <a:pt x="12063108" y="79324"/>
                  </a:lnTo>
                  <a:lnTo>
                    <a:pt x="12057456" y="72250"/>
                  </a:lnTo>
                  <a:lnTo>
                    <a:pt x="12046877" y="63461"/>
                  </a:lnTo>
                  <a:lnTo>
                    <a:pt x="12025008" y="45275"/>
                  </a:lnTo>
                  <a:lnTo>
                    <a:pt x="11987225" y="25133"/>
                  </a:lnTo>
                  <a:lnTo>
                    <a:pt x="11944833" y="12534"/>
                  </a:lnTo>
                  <a:lnTo>
                    <a:pt x="11898503" y="8178"/>
                  </a:lnTo>
                  <a:lnTo>
                    <a:pt x="11852186" y="12534"/>
                  </a:lnTo>
                  <a:lnTo>
                    <a:pt x="11809794" y="25133"/>
                  </a:lnTo>
                  <a:lnTo>
                    <a:pt x="11772011" y="45275"/>
                  </a:lnTo>
                  <a:lnTo>
                    <a:pt x="11739563" y="72250"/>
                  </a:lnTo>
                  <a:lnTo>
                    <a:pt x="11713108" y="105359"/>
                  </a:lnTo>
                  <a:lnTo>
                    <a:pt x="11693360" y="143878"/>
                  </a:lnTo>
                  <a:lnTo>
                    <a:pt x="11681003" y="187109"/>
                  </a:lnTo>
                  <a:lnTo>
                    <a:pt x="11676736" y="234340"/>
                  </a:lnTo>
                  <a:lnTo>
                    <a:pt x="11681003" y="281584"/>
                  </a:lnTo>
                  <a:lnTo>
                    <a:pt x="11693360" y="324815"/>
                  </a:lnTo>
                  <a:lnTo>
                    <a:pt x="11713108" y="363334"/>
                  </a:lnTo>
                  <a:lnTo>
                    <a:pt x="11739563" y="396430"/>
                  </a:lnTo>
                  <a:lnTo>
                    <a:pt x="11772011" y="423405"/>
                  </a:lnTo>
                  <a:lnTo>
                    <a:pt x="11809794" y="443547"/>
                  </a:lnTo>
                  <a:lnTo>
                    <a:pt x="11852186" y="456158"/>
                  </a:lnTo>
                  <a:lnTo>
                    <a:pt x="11898503" y="460514"/>
                  </a:lnTo>
                  <a:lnTo>
                    <a:pt x="11944833" y="456158"/>
                  </a:lnTo>
                  <a:lnTo>
                    <a:pt x="11987225" y="443547"/>
                  </a:lnTo>
                  <a:lnTo>
                    <a:pt x="12025008" y="423405"/>
                  </a:lnTo>
                  <a:lnTo>
                    <a:pt x="12057456" y="396430"/>
                  </a:lnTo>
                  <a:lnTo>
                    <a:pt x="12083910" y="363334"/>
                  </a:lnTo>
                  <a:lnTo>
                    <a:pt x="12103659" y="324815"/>
                  </a:lnTo>
                  <a:lnTo>
                    <a:pt x="12116016" y="281584"/>
                  </a:lnTo>
                  <a:lnTo>
                    <a:pt x="12120283" y="23434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35138" y="3011429"/>
              <a:ext cx="17324705" cy="6904990"/>
            </a:xfrm>
            <a:custGeom>
              <a:avLst/>
              <a:gdLst/>
              <a:ahLst/>
              <a:cxnLst/>
              <a:rect l="l" t="t" r="r" b="b"/>
              <a:pathLst>
                <a:path w="17324705" h="6904990">
                  <a:moveTo>
                    <a:pt x="294017" y="3457486"/>
                  </a:moveTo>
                  <a:lnTo>
                    <a:pt x="284899" y="3407511"/>
                  </a:lnTo>
                  <a:lnTo>
                    <a:pt x="259003" y="3368383"/>
                  </a:lnTo>
                  <a:lnTo>
                    <a:pt x="255485" y="3366122"/>
                  </a:lnTo>
                  <a:lnTo>
                    <a:pt x="255485" y="3457486"/>
                  </a:lnTo>
                  <a:lnTo>
                    <a:pt x="249186" y="3494989"/>
                  </a:lnTo>
                  <a:lnTo>
                    <a:pt x="231140" y="3523818"/>
                  </a:lnTo>
                  <a:lnTo>
                    <a:pt x="202653" y="3542830"/>
                  </a:lnTo>
                  <a:lnTo>
                    <a:pt x="165023" y="3550894"/>
                  </a:lnTo>
                  <a:lnTo>
                    <a:pt x="165023" y="3364509"/>
                  </a:lnTo>
                  <a:lnTo>
                    <a:pt x="202653" y="3372497"/>
                  </a:lnTo>
                  <a:lnTo>
                    <a:pt x="231140" y="3391370"/>
                  </a:lnTo>
                  <a:lnTo>
                    <a:pt x="249186" y="3420046"/>
                  </a:lnTo>
                  <a:lnTo>
                    <a:pt x="255485" y="3457486"/>
                  </a:lnTo>
                  <a:lnTo>
                    <a:pt x="255485" y="3366122"/>
                  </a:lnTo>
                  <a:lnTo>
                    <a:pt x="252996" y="3364509"/>
                  </a:lnTo>
                  <a:lnTo>
                    <a:pt x="218579" y="3342284"/>
                  </a:lnTo>
                  <a:lnTo>
                    <a:pt x="165862" y="3331413"/>
                  </a:lnTo>
                  <a:lnTo>
                    <a:pt x="165862" y="3303359"/>
                  </a:lnTo>
                  <a:lnTo>
                    <a:pt x="129006" y="3303359"/>
                  </a:lnTo>
                  <a:lnTo>
                    <a:pt x="129006" y="3364509"/>
                  </a:lnTo>
                  <a:lnTo>
                    <a:pt x="129006" y="3550894"/>
                  </a:lnTo>
                  <a:lnTo>
                    <a:pt x="90487" y="3542601"/>
                  </a:lnTo>
                  <a:lnTo>
                    <a:pt x="62090" y="3523196"/>
                  </a:lnTo>
                  <a:lnTo>
                    <a:pt x="44538" y="3494290"/>
                  </a:lnTo>
                  <a:lnTo>
                    <a:pt x="38531" y="3457486"/>
                  </a:lnTo>
                  <a:lnTo>
                    <a:pt x="44538" y="3420580"/>
                  </a:lnTo>
                  <a:lnTo>
                    <a:pt x="62090" y="3391839"/>
                  </a:lnTo>
                  <a:lnTo>
                    <a:pt x="90487" y="3372675"/>
                  </a:lnTo>
                  <a:lnTo>
                    <a:pt x="129006" y="3364509"/>
                  </a:lnTo>
                  <a:lnTo>
                    <a:pt x="129006" y="3303359"/>
                  </a:lnTo>
                  <a:lnTo>
                    <a:pt x="128168" y="3303359"/>
                  </a:lnTo>
                  <a:lnTo>
                    <a:pt x="128168" y="3331413"/>
                  </a:lnTo>
                  <a:lnTo>
                    <a:pt x="73329" y="3342868"/>
                  </a:lnTo>
                  <a:lnTo>
                    <a:pt x="33147" y="3369957"/>
                  </a:lnTo>
                  <a:lnTo>
                    <a:pt x="8420" y="3409277"/>
                  </a:lnTo>
                  <a:lnTo>
                    <a:pt x="0" y="3457486"/>
                  </a:lnTo>
                  <a:lnTo>
                    <a:pt x="8420" y="3505936"/>
                  </a:lnTo>
                  <a:lnTo>
                    <a:pt x="33147" y="3545395"/>
                  </a:lnTo>
                  <a:lnTo>
                    <a:pt x="73329" y="3572522"/>
                  </a:lnTo>
                  <a:lnTo>
                    <a:pt x="128168" y="3583978"/>
                  </a:lnTo>
                  <a:lnTo>
                    <a:pt x="128168" y="3612451"/>
                  </a:lnTo>
                  <a:lnTo>
                    <a:pt x="165862" y="3612451"/>
                  </a:lnTo>
                  <a:lnTo>
                    <a:pt x="165862" y="3583978"/>
                  </a:lnTo>
                  <a:lnTo>
                    <a:pt x="218579" y="3573170"/>
                  </a:lnTo>
                  <a:lnTo>
                    <a:pt x="253149" y="3550894"/>
                  </a:lnTo>
                  <a:lnTo>
                    <a:pt x="259003" y="3547122"/>
                  </a:lnTo>
                  <a:lnTo>
                    <a:pt x="284899" y="3507879"/>
                  </a:lnTo>
                  <a:lnTo>
                    <a:pt x="294017" y="3457486"/>
                  </a:lnTo>
                  <a:close/>
                </a:path>
                <a:path w="17324705" h="6904990">
                  <a:moveTo>
                    <a:pt x="579170" y="3312985"/>
                  </a:moveTo>
                  <a:lnTo>
                    <a:pt x="550265" y="3312985"/>
                  </a:lnTo>
                  <a:lnTo>
                    <a:pt x="392366" y="3532873"/>
                  </a:lnTo>
                  <a:lnTo>
                    <a:pt x="392366" y="3312985"/>
                  </a:lnTo>
                  <a:lnTo>
                    <a:pt x="354672" y="3312985"/>
                  </a:lnTo>
                  <a:lnTo>
                    <a:pt x="354672" y="3606177"/>
                  </a:lnTo>
                  <a:lnTo>
                    <a:pt x="384403" y="3606177"/>
                  </a:lnTo>
                  <a:lnTo>
                    <a:pt x="541477" y="3387966"/>
                  </a:lnTo>
                  <a:lnTo>
                    <a:pt x="541477" y="3606177"/>
                  </a:lnTo>
                  <a:lnTo>
                    <a:pt x="579170" y="3606177"/>
                  </a:lnTo>
                  <a:lnTo>
                    <a:pt x="579170" y="3312985"/>
                  </a:lnTo>
                  <a:close/>
                </a:path>
                <a:path w="17324705" h="6904990">
                  <a:moveTo>
                    <a:pt x="728776" y="1691259"/>
                  </a:moveTo>
                  <a:lnTo>
                    <a:pt x="690245" y="1691259"/>
                  </a:lnTo>
                  <a:lnTo>
                    <a:pt x="674827" y="1720519"/>
                  </a:lnTo>
                  <a:lnTo>
                    <a:pt x="652018" y="1742833"/>
                  </a:lnTo>
                  <a:lnTo>
                    <a:pt x="623100" y="1757045"/>
                  </a:lnTo>
                  <a:lnTo>
                    <a:pt x="589305" y="1762048"/>
                  </a:lnTo>
                  <a:lnTo>
                    <a:pt x="545909" y="1753603"/>
                  </a:lnTo>
                  <a:lnTo>
                    <a:pt x="511708" y="1730057"/>
                  </a:lnTo>
                  <a:lnTo>
                    <a:pt x="489292" y="1694014"/>
                  </a:lnTo>
                  <a:lnTo>
                    <a:pt x="481241" y="1648117"/>
                  </a:lnTo>
                  <a:lnTo>
                    <a:pt x="489292" y="1602219"/>
                  </a:lnTo>
                  <a:lnTo>
                    <a:pt x="511708" y="1566189"/>
                  </a:lnTo>
                  <a:lnTo>
                    <a:pt x="545909" y="1542630"/>
                  </a:lnTo>
                  <a:lnTo>
                    <a:pt x="589305" y="1534198"/>
                  </a:lnTo>
                  <a:lnTo>
                    <a:pt x="622858" y="1538973"/>
                  </a:lnTo>
                  <a:lnTo>
                    <a:pt x="651649" y="1552625"/>
                  </a:lnTo>
                  <a:lnTo>
                    <a:pt x="674408" y="1574126"/>
                  </a:lnTo>
                  <a:lnTo>
                    <a:pt x="689825" y="1602473"/>
                  </a:lnTo>
                  <a:lnTo>
                    <a:pt x="728357" y="1602473"/>
                  </a:lnTo>
                  <a:lnTo>
                    <a:pt x="708850" y="1559179"/>
                  </a:lnTo>
                  <a:lnTo>
                    <a:pt x="677570" y="1526032"/>
                  </a:lnTo>
                  <a:lnTo>
                    <a:pt x="636714" y="1504810"/>
                  </a:lnTo>
                  <a:lnTo>
                    <a:pt x="588467" y="1497342"/>
                  </a:lnTo>
                  <a:lnTo>
                    <a:pt x="541185" y="1504657"/>
                  </a:lnTo>
                  <a:lnTo>
                    <a:pt x="501116" y="1525320"/>
                  </a:lnTo>
                  <a:lnTo>
                    <a:pt x="470166" y="1557413"/>
                  </a:lnTo>
                  <a:lnTo>
                    <a:pt x="450202" y="1598980"/>
                  </a:lnTo>
                  <a:lnTo>
                    <a:pt x="443128" y="1648117"/>
                  </a:lnTo>
                  <a:lnTo>
                    <a:pt x="450202" y="1697253"/>
                  </a:lnTo>
                  <a:lnTo>
                    <a:pt x="470166" y="1738833"/>
                  </a:lnTo>
                  <a:lnTo>
                    <a:pt x="501116" y="1770913"/>
                  </a:lnTo>
                  <a:lnTo>
                    <a:pt x="541185" y="1791589"/>
                  </a:lnTo>
                  <a:lnTo>
                    <a:pt x="588467" y="1798904"/>
                  </a:lnTo>
                  <a:lnTo>
                    <a:pt x="636828" y="1791208"/>
                  </a:lnTo>
                  <a:lnTo>
                    <a:pt x="677938" y="1769427"/>
                  </a:lnTo>
                  <a:lnTo>
                    <a:pt x="709383" y="1735467"/>
                  </a:lnTo>
                  <a:lnTo>
                    <a:pt x="728776" y="1691259"/>
                  </a:lnTo>
                  <a:close/>
                </a:path>
                <a:path w="17324705" h="6904990">
                  <a:moveTo>
                    <a:pt x="846607" y="3525342"/>
                  </a:moveTo>
                  <a:lnTo>
                    <a:pt x="843648" y="3503650"/>
                  </a:lnTo>
                  <a:lnTo>
                    <a:pt x="834885" y="3483406"/>
                  </a:lnTo>
                  <a:lnTo>
                    <a:pt x="820458" y="3465906"/>
                  </a:lnTo>
                  <a:lnTo>
                    <a:pt x="800544" y="3452457"/>
                  </a:lnTo>
                  <a:lnTo>
                    <a:pt x="815340" y="3440684"/>
                  </a:lnTo>
                  <a:lnTo>
                    <a:pt x="826249" y="3425494"/>
                  </a:lnTo>
                  <a:lnTo>
                    <a:pt x="832993" y="3407880"/>
                  </a:lnTo>
                  <a:lnTo>
                    <a:pt x="835304" y="3388804"/>
                  </a:lnTo>
                  <a:lnTo>
                    <a:pt x="827951" y="3355632"/>
                  </a:lnTo>
                  <a:lnTo>
                    <a:pt x="807605" y="3330422"/>
                  </a:lnTo>
                  <a:lnTo>
                    <a:pt x="776820" y="3314408"/>
                  </a:lnTo>
                  <a:lnTo>
                    <a:pt x="738136" y="3308807"/>
                  </a:lnTo>
                  <a:lnTo>
                    <a:pt x="699757" y="3314509"/>
                  </a:lnTo>
                  <a:lnTo>
                    <a:pt x="669544" y="3330587"/>
                  </a:lnTo>
                  <a:lnTo>
                    <a:pt x="649554" y="3355454"/>
                  </a:lnTo>
                  <a:lnTo>
                    <a:pt x="641794" y="3387547"/>
                  </a:lnTo>
                  <a:lnTo>
                    <a:pt x="678662" y="3387547"/>
                  </a:lnTo>
                  <a:lnTo>
                    <a:pt x="683463" y="3370326"/>
                  </a:lnTo>
                  <a:lnTo>
                    <a:pt x="695782" y="3356965"/>
                  </a:lnTo>
                  <a:lnTo>
                    <a:pt x="714286" y="3348317"/>
                  </a:lnTo>
                  <a:lnTo>
                    <a:pt x="737717" y="3345243"/>
                  </a:lnTo>
                  <a:lnTo>
                    <a:pt x="762025" y="3348469"/>
                  </a:lnTo>
                  <a:lnTo>
                    <a:pt x="780796" y="3357600"/>
                  </a:lnTo>
                  <a:lnTo>
                    <a:pt x="792899" y="3371748"/>
                  </a:lnTo>
                  <a:lnTo>
                    <a:pt x="797191" y="3390061"/>
                  </a:lnTo>
                  <a:lnTo>
                    <a:pt x="793076" y="3408984"/>
                  </a:lnTo>
                  <a:lnTo>
                    <a:pt x="781583" y="3423666"/>
                  </a:lnTo>
                  <a:lnTo>
                    <a:pt x="763968" y="3433165"/>
                  </a:lnTo>
                  <a:lnTo>
                    <a:pt x="741489" y="3436543"/>
                  </a:lnTo>
                  <a:lnTo>
                    <a:pt x="703364" y="3436543"/>
                  </a:lnTo>
                  <a:lnTo>
                    <a:pt x="703364" y="3471735"/>
                  </a:lnTo>
                  <a:lnTo>
                    <a:pt x="741489" y="3471735"/>
                  </a:lnTo>
                  <a:lnTo>
                    <a:pt x="769200" y="3475431"/>
                  </a:lnTo>
                  <a:lnTo>
                    <a:pt x="790168" y="3485921"/>
                  </a:lnTo>
                  <a:lnTo>
                    <a:pt x="803440" y="3502291"/>
                  </a:lnTo>
                  <a:lnTo>
                    <a:pt x="808075" y="3523665"/>
                  </a:lnTo>
                  <a:lnTo>
                    <a:pt x="803313" y="3544354"/>
                  </a:lnTo>
                  <a:lnTo>
                    <a:pt x="789749" y="3560051"/>
                  </a:lnTo>
                  <a:lnTo>
                    <a:pt x="768502" y="3570020"/>
                  </a:lnTo>
                  <a:lnTo>
                    <a:pt x="740651" y="3573500"/>
                  </a:lnTo>
                  <a:lnTo>
                    <a:pt x="713155" y="3570020"/>
                  </a:lnTo>
                  <a:lnTo>
                    <a:pt x="692213" y="3560102"/>
                  </a:lnTo>
                  <a:lnTo>
                    <a:pt x="678738" y="3544532"/>
                  </a:lnTo>
                  <a:lnTo>
                    <a:pt x="673633" y="3524085"/>
                  </a:lnTo>
                  <a:lnTo>
                    <a:pt x="636358" y="3524085"/>
                  </a:lnTo>
                  <a:lnTo>
                    <a:pt x="644639" y="3559657"/>
                  </a:lnTo>
                  <a:lnTo>
                    <a:pt x="665886" y="3586861"/>
                  </a:lnTo>
                  <a:lnTo>
                    <a:pt x="698436" y="3604247"/>
                  </a:lnTo>
                  <a:lnTo>
                    <a:pt x="740651" y="3610368"/>
                  </a:lnTo>
                  <a:lnTo>
                    <a:pt x="782116" y="3604615"/>
                  </a:lnTo>
                  <a:lnTo>
                    <a:pt x="815771" y="3587953"/>
                  </a:lnTo>
                  <a:lnTo>
                    <a:pt x="838365" y="3561245"/>
                  </a:lnTo>
                  <a:lnTo>
                    <a:pt x="846607" y="3525342"/>
                  </a:lnTo>
                  <a:close/>
                </a:path>
                <a:path w="17324705" h="6904990">
                  <a:moveTo>
                    <a:pt x="1012405" y="1501533"/>
                  </a:moveTo>
                  <a:lnTo>
                    <a:pt x="983500" y="1501533"/>
                  </a:lnTo>
                  <a:lnTo>
                    <a:pt x="825601" y="1721421"/>
                  </a:lnTo>
                  <a:lnTo>
                    <a:pt x="825601" y="1501533"/>
                  </a:lnTo>
                  <a:lnTo>
                    <a:pt x="787908" y="1501533"/>
                  </a:lnTo>
                  <a:lnTo>
                    <a:pt x="787908" y="1794713"/>
                  </a:lnTo>
                  <a:lnTo>
                    <a:pt x="817638" y="1794713"/>
                  </a:lnTo>
                  <a:lnTo>
                    <a:pt x="974699" y="1576501"/>
                  </a:lnTo>
                  <a:lnTo>
                    <a:pt x="974699" y="1794713"/>
                  </a:lnTo>
                  <a:lnTo>
                    <a:pt x="1012405" y="1794713"/>
                  </a:lnTo>
                  <a:lnTo>
                    <a:pt x="1012405" y="1501533"/>
                  </a:lnTo>
                  <a:close/>
                </a:path>
                <a:path w="17324705" h="6904990">
                  <a:moveTo>
                    <a:pt x="1129703" y="3312985"/>
                  </a:moveTo>
                  <a:lnTo>
                    <a:pt x="1100810" y="3312985"/>
                  </a:lnTo>
                  <a:lnTo>
                    <a:pt x="942911" y="3532873"/>
                  </a:lnTo>
                  <a:lnTo>
                    <a:pt x="942911" y="3312985"/>
                  </a:lnTo>
                  <a:lnTo>
                    <a:pt x="905217" y="3312985"/>
                  </a:lnTo>
                  <a:lnTo>
                    <a:pt x="905217" y="3606177"/>
                  </a:lnTo>
                  <a:lnTo>
                    <a:pt x="934948" y="3606177"/>
                  </a:lnTo>
                  <a:lnTo>
                    <a:pt x="1092009" y="3387966"/>
                  </a:lnTo>
                  <a:lnTo>
                    <a:pt x="1092009" y="3606177"/>
                  </a:lnTo>
                  <a:lnTo>
                    <a:pt x="1129703" y="3606177"/>
                  </a:lnTo>
                  <a:lnTo>
                    <a:pt x="1129703" y="3312985"/>
                  </a:lnTo>
                  <a:close/>
                </a:path>
                <a:path w="17324705" h="6904990">
                  <a:moveTo>
                    <a:pt x="1247622" y="3312985"/>
                  </a:moveTo>
                  <a:lnTo>
                    <a:pt x="1209929" y="3312985"/>
                  </a:lnTo>
                  <a:lnTo>
                    <a:pt x="1209929" y="3606177"/>
                  </a:lnTo>
                  <a:lnTo>
                    <a:pt x="1247622" y="3606177"/>
                  </a:lnTo>
                  <a:lnTo>
                    <a:pt x="1247622" y="3312985"/>
                  </a:lnTo>
                  <a:close/>
                </a:path>
                <a:path w="17324705" h="6904990">
                  <a:moveTo>
                    <a:pt x="1276070" y="1501343"/>
                  </a:moveTo>
                  <a:lnTo>
                    <a:pt x="1064145" y="1501343"/>
                  </a:lnTo>
                  <a:lnTo>
                    <a:pt x="1064145" y="1536903"/>
                  </a:lnTo>
                  <a:lnTo>
                    <a:pt x="1151255" y="1536903"/>
                  </a:lnTo>
                  <a:lnTo>
                    <a:pt x="1151255" y="1794713"/>
                  </a:lnTo>
                  <a:lnTo>
                    <a:pt x="1188961" y="1794713"/>
                  </a:lnTo>
                  <a:lnTo>
                    <a:pt x="1188961" y="1536903"/>
                  </a:lnTo>
                  <a:lnTo>
                    <a:pt x="1276070" y="1536903"/>
                  </a:lnTo>
                  <a:lnTo>
                    <a:pt x="1276070" y="1501343"/>
                  </a:lnTo>
                  <a:close/>
                </a:path>
                <a:path w="17324705" h="6904990">
                  <a:moveTo>
                    <a:pt x="1423543" y="3602405"/>
                  </a:moveTo>
                  <a:lnTo>
                    <a:pt x="1300403" y="3457486"/>
                  </a:lnTo>
                  <a:lnTo>
                    <a:pt x="1416418" y="3316757"/>
                  </a:lnTo>
                  <a:lnTo>
                    <a:pt x="1416418" y="3312985"/>
                  </a:lnTo>
                  <a:lnTo>
                    <a:pt x="1372438" y="3312985"/>
                  </a:lnTo>
                  <a:lnTo>
                    <a:pt x="1259776" y="3452876"/>
                  </a:lnTo>
                  <a:lnTo>
                    <a:pt x="1259776" y="3464191"/>
                  </a:lnTo>
                  <a:lnTo>
                    <a:pt x="1377886" y="3606177"/>
                  </a:lnTo>
                  <a:lnTo>
                    <a:pt x="1423543" y="3606177"/>
                  </a:lnTo>
                  <a:lnTo>
                    <a:pt x="1423543" y="3602405"/>
                  </a:lnTo>
                  <a:close/>
                </a:path>
                <a:path w="17324705" h="6904990">
                  <a:moveTo>
                    <a:pt x="1552308" y="1501533"/>
                  </a:moveTo>
                  <a:lnTo>
                    <a:pt x="1523403" y="1501533"/>
                  </a:lnTo>
                  <a:lnTo>
                    <a:pt x="1365504" y="1721421"/>
                  </a:lnTo>
                  <a:lnTo>
                    <a:pt x="1365504" y="1501533"/>
                  </a:lnTo>
                  <a:lnTo>
                    <a:pt x="1327810" y="1501533"/>
                  </a:lnTo>
                  <a:lnTo>
                    <a:pt x="1327810" y="1794713"/>
                  </a:lnTo>
                  <a:lnTo>
                    <a:pt x="1357541" y="1794713"/>
                  </a:lnTo>
                  <a:lnTo>
                    <a:pt x="1514614" y="1576501"/>
                  </a:lnTo>
                  <a:lnTo>
                    <a:pt x="1514614" y="1794713"/>
                  </a:lnTo>
                  <a:lnTo>
                    <a:pt x="1552308" y="1794713"/>
                  </a:lnTo>
                  <a:lnTo>
                    <a:pt x="1552308" y="1501533"/>
                  </a:lnTo>
                  <a:close/>
                </a:path>
                <a:path w="17324705" h="6904990">
                  <a:moveTo>
                    <a:pt x="1740585" y="1655660"/>
                  </a:moveTo>
                  <a:lnTo>
                    <a:pt x="1613687" y="1655660"/>
                  </a:lnTo>
                  <a:lnTo>
                    <a:pt x="1613687" y="1689163"/>
                  </a:lnTo>
                  <a:lnTo>
                    <a:pt x="1740585" y="1689163"/>
                  </a:lnTo>
                  <a:lnTo>
                    <a:pt x="1740585" y="1655660"/>
                  </a:lnTo>
                  <a:close/>
                </a:path>
                <a:path w="17324705" h="6904990">
                  <a:moveTo>
                    <a:pt x="1805406" y="3312807"/>
                  </a:moveTo>
                  <a:lnTo>
                    <a:pt x="1767713" y="3312807"/>
                  </a:lnTo>
                  <a:lnTo>
                    <a:pt x="1767713" y="3438537"/>
                  </a:lnTo>
                  <a:lnTo>
                    <a:pt x="1618602" y="3438537"/>
                  </a:lnTo>
                  <a:lnTo>
                    <a:pt x="1618602" y="3312807"/>
                  </a:lnTo>
                  <a:lnTo>
                    <a:pt x="1580908" y="3312807"/>
                  </a:lnTo>
                  <a:lnTo>
                    <a:pt x="1580908" y="3438537"/>
                  </a:lnTo>
                  <a:lnTo>
                    <a:pt x="1580908" y="3475367"/>
                  </a:lnTo>
                  <a:lnTo>
                    <a:pt x="1580908" y="3606177"/>
                  </a:lnTo>
                  <a:lnTo>
                    <a:pt x="1618602" y="3606177"/>
                  </a:lnTo>
                  <a:lnTo>
                    <a:pt x="1618602" y="3475367"/>
                  </a:lnTo>
                  <a:lnTo>
                    <a:pt x="1767713" y="3475367"/>
                  </a:lnTo>
                  <a:lnTo>
                    <a:pt x="1767713" y="3606177"/>
                  </a:lnTo>
                  <a:lnTo>
                    <a:pt x="1805406" y="3606177"/>
                  </a:lnTo>
                  <a:lnTo>
                    <a:pt x="1805406" y="3475367"/>
                  </a:lnTo>
                  <a:lnTo>
                    <a:pt x="1805406" y="3438537"/>
                  </a:lnTo>
                  <a:lnTo>
                    <a:pt x="1805406" y="3312807"/>
                  </a:lnTo>
                  <a:close/>
                </a:path>
                <a:path w="17324705" h="6904990">
                  <a:moveTo>
                    <a:pt x="1854606" y="6611137"/>
                  </a:moveTo>
                  <a:lnTo>
                    <a:pt x="1695030" y="6611137"/>
                  </a:lnTo>
                  <a:lnTo>
                    <a:pt x="1695030" y="6647967"/>
                  </a:lnTo>
                  <a:lnTo>
                    <a:pt x="1695030" y="6904507"/>
                  </a:lnTo>
                  <a:lnTo>
                    <a:pt x="1732724" y="6904507"/>
                  </a:lnTo>
                  <a:lnTo>
                    <a:pt x="1732724" y="6647967"/>
                  </a:lnTo>
                  <a:lnTo>
                    <a:pt x="1854606" y="6647967"/>
                  </a:lnTo>
                  <a:lnTo>
                    <a:pt x="1854606" y="6611137"/>
                  </a:lnTo>
                  <a:close/>
                </a:path>
                <a:path w="17324705" h="6904990">
                  <a:moveTo>
                    <a:pt x="2076615" y="1646021"/>
                  </a:moveTo>
                  <a:lnTo>
                    <a:pt x="2067483" y="1596047"/>
                  </a:lnTo>
                  <a:lnTo>
                    <a:pt x="2041588" y="1556918"/>
                  </a:lnTo>
                  <a:lnTo>
                    <a:pt x="2038070" y="1554657"/>
                  </a:lnTo>
                  <a:lnTo>
                    <a:pt x="2038070" y="1646021"/>
                  </a:lnTo>
                  <a:lnTo>
                    <a:pt x="2031771" y="1683537"/>
                  </a:lnTo>
                  <a:lnTo>
                    <a:pt x="2013737" y="1712353"/>
                  </a:lnTo>
                  <a:lnTo>
                    <a:pt x="1985238" y="1731365"/>
                  </a:lnTo>
                  <a:lnTo>
                    <a:pt x="1947608" y="1739430"/>
                  </a:lnTo>
                  <a:lnTo>
                    <a:pt x="1947608" y="1553044"/>
                  </a:lnTo>
                  <a:lnTo>
                    <a:pt x="1985238" y="1561033"/>
                  </a:lnTo>
                  <a:lnTo>
                    <a:pt x="2013737" y="1579905"/>
                  </a:lnTo>
                  <a:lnTo>
                    <a:pt x="2031771" y="1608582"/>
                  </a:lnTo>
                  <a:lnTo>
                    <a:pt x="2038070" y="1646021"/>
                  </a:lnTo>
                  <a:lnTo>
                    <a:pt x="2038070" y="1554657"/>
                  </a:lnTo>
                  <a:lnTo>
                    <a:pt x="2035581" y="1553044"/>
                  </a:lnTo>
                  <a:lnTo>
                    <a:pt x="2001164" y="1530819"/>
                  </a:lnTo>
                  <a:lnTo>
                    <a:pt x="1948446" y="1519961"/>
                  </a:lnTo>
                  <a:lnTo>
                    <a:pt x="1948446" y="1491894"/>
                  </a:lnTo>
                  <a:lnTo>
                    <a:pt x="1911591" y="1491894"/>
                  </a:lnTo>
                  <a:lnTo>
                    <a:pt x="1911591" y="1553044"/>
                  </a:lnTo>
                  <a:lnTo>
                    <a:pt x="1911591" y="1739430"/>
                  </a:lnTo>
                  <a:lnTo>
                    <a:pt x="1873072" y="1731137"/>
                  </a:lnTo>
                  <a:lnTo>
                    <a:pt x="1844675" y="1711731"/>
                  </a:lnTo>
                  <a:lnTo>
                    <a:pt x="1827123" y="1682826"/>
                  </a:lnTo>
                  <a:lnTo>
                    <a:pt x="1821116" y="1646021"/>
                  </a:lnTo>
                  <a:lnTo>
                    <a:pt x="1827123" y="1609115"/>
                  </a:lnTo>
                  <a:lnTo>
                    <a:pt x="1844675" y="1580375"/>
                  </a:lnTo>
                  <a:lnTo>
                    <a:pt x="1873072" y="1561211"/>
                  </a:lnTo>
                  <a:lnTo>
                    <a:pt x="1911591" y="1553044"/>
                  </a:lnTo>
                  <a:lnTo>
                    <a:pt x="1911591" y="1491894"/>
                  </a:lnTo>
                  <a:lnTo>
                    <a:pt x="1910753" y="1491894"/>
                  </a:lnTo>
                  <a:lnTo>
                    <a:pt x="1910753" y="1519961"/>
                  </a:lnTo>
                  <a:lnTo>
                    <a:pt x="1855914" y="1531404"/>
                  </a:lnTo>
                  <a:lnTo>
                    <a:pt x="1815731" y="1558493"/>
                  </a:lnTo>
                  <a:lnTo>
                    <a:pt x="1791004" y="1597825"/>
                  </a:lnTo>
                  <a:lnTo>
                    <a:pt x="1782584" y="1646021"/>
                  </a:lnTo>
                  <a:lnTo>
                    <a:pt x="1791004" y="1694472"/>
                  </a:lnTo>
                  <a:lnTo>
                    <a:pt x="1815731" y="1733931"/>
                  </a:lnTo>
                  <a:lnTo>
                    <a:pt x="1855914" y="1761058"/>
                  </a:lnTo>
                  <a:lnTo>
                    <a:pt x="1910753" y="1772513"/>
                  </a:lnTo>
                  <a:lnTo>
                    <a:pt x="1910753" y="1800999"/>
                  </a:lnTo>
                  <a:lnTo>
                    <a:pt x="1948446" y="1800999"/>
                  </a:lnTo>
                  <a:lnTo>
                    <a:pt x="1948446" y="1772513"/>
                  </a:lnTo>
                  <a:lnTo>
                    <a:pt x="2001164" y="1761705"/>
                  </a:lnTo>
                  <a:lnTo>
                    <a:pt x="2035733" y="1739430"/>
                  </a:lnTo>
                  <a:lnTo>
                    <a:pt x="2041588" y="1735658"/>
                  </a:lnTo>
                  <a:lnTo>
                    <a:pt x="2067483" y="1696415"/>
                  </a:lnTo>
                  <a:lnTo>
                    <a:pt x="2076615" y="1646021"/>
                  </a:lnTo>
                  <a:close/>
                </a:path>
                <a:path w="17324705" h="6904990">
                  <a:moveTo>
                    <a:pt x="2078355" y="6867677"/>
                  </a:moveTo>
                  <a:lnTo>
                    <a:pt x="1938045" y="6867677"/>
                  </a:lnTo>
                  <a:lnTo>
                    <a:pt x="1938045" y="6773697"/>
                  </a:lnTo>
                  <a:lnTo>
                    <a:pt x="2067471" y="6773697"/>
                  </a:lnTo>
                  <a:lnTo>
                    <a:pt x="2067471" y="6738137"/>
                  </a:lnTo>
                  <a:lnTo>
                    <a:pt x="1938045" y="6738137"/>
                  </a:lnTo>
                  <a:lnTo>
                    <a:pt x="1938045" y="6647967"/>
                  </a:lnTo>
                  <a:lnTo>
                    <a:pt x="2075434" y="6647967"/>
                  </a:lnTo>
                  <a:lnTo>
                    <a:pt x="2075434" y="6611137"/>
                  </a:lnTo>
                  <a:lnTo>
                    <a:pt x="1900351" y="6611137"/>
                  </a:lnTo>
                  <a:lnTo>
                    <a:pt x="1900351" y="6647967"/>
                  </a:lnTo>
                  <a:lnTo>
                    <a:pt x="1900351" y="6738137"/>
                  </a:lnTo>
                  <a:lnTo>
                    <a:pt x="1900351" y="6773697"/>
                  </a:lnTo>
                  <a:lnTo>
                    <a:pt x="1900351" y="6867677"/>
                  </a:lnTo>
                  <a:lnTo>
                    <a:pt x="1900351" y="6904507"/>
                  </a:lnTo>
                  <a:lnTo>
                    <a:pt x="2078355" y="6904507"/>
                  </a:lnTo>
                  <a:lnTo>
                    <a:pt x="2078355" y="6867677"/>
                  </a:lnTo>
                  <a:close/>
                </a:path>
                <a:path w="17324705" h="6904990">
                  <a:moveTo>
                    <a:pt x="2113889" y="3602405"/>
                  </a:moveTo>
                  <a:lnTo>
                    <a:pt x="2086724" y="3535807"/>
                  </a:lnTo>
                  <a:lnTo>
                    <a:pt x="2072360" y="3500628"/>
                  </a:lnTo>
                  <a:lnTo>
                    <a:pt x="2033054" y="3404311"/>
                  </a:lnTo>
                  <a:lnTo>
                    <a:pt x="2033054" y="3500628"/>
                  </a:lnTo>
                  <a:lnTo>
                    <a:pt x="1931289" y="3500628"/>
                  </a:lnTo>
                  <a:lnTo>
                    <a:pt x="1981962" y="3372878"/>
                  </a:lnTo>
                  <a:lnTo>
                    <a:pt x="2033054" y="3500628"/>
                  </a:lnTo>
                  <a:lnTo>
                    <a:pt x="2033054" y="3404311"/>
                  </a:lnTo>
                  <a:lnTo>
                    <a:pt x="2020227" y="3372878"/>
                  </a:lnTo>
                  <a:lnTo>
                    <a:pt x="1995779" y="3312985"/>
                  </a:lnTo>
                  <a:lnTo>
                    <a:pt x="1968563" y="3312985"/>
                  </a:lnTo>
                  <a:lnTo>
                    <a:pt x="1850453" y="3602405"/>
                  </a:lnTo>
                  <a:lnTo>
                    <a:pt x="1850453" y="3606177"/>
                  </a:lnTo>
                  <a:lnTo>
                    <a:pt x="1889404" y="3606177"/>
                  </a:lnTo>
                  <a:lnTo>
                    <a:pt x="1917458" y="3535807"/>
                  </a:lnTo>
                  <a:lnTo>
                    <a:pt x="2046884" y="3535807"/>
                  </a:lnTo>
                  <a:lnTo>
                    <a:pt x="2074519" y="3606177"/>
                  </a:lnTo>
                  <a:lnTo>
                    <a:pt x="2113889" y="3606177"/>
                  </a:lnTo>
                  <a:lnTo>
                    <a:pt x="2113889" y="3602405"/>
                  </a:lnTo>
                  <a:close/>
                </a:path>
                <a:path w="17324705" h="6904990">
                  <a:moveTo>
                    <a:pt x="2315260" y="1757883"/>
                  </a:moveTo>
                  <a:lnTo>
                    <a:pt x="2174951" y="1757883"/>
                  </a:lnTo>
                  <a:lnTo>
                    <a:pt x="2174951" y="1663903"/>
                  </a:lnTo>
                  <a:lnTo>
                    <a:pt x="2304377" y="1663903"/>
                  </a:lnTo>
                  <a:lnTo>
                    <a:pt x="2304377" y="1628343"/>
                  </a:lnTo>
                  <a:lnTo>
                    <a:pt x="2174951" y="1628343"/>
                  </a:lnTo>
                  <a:lnTo>
                    <a:pt x="2174951" y="1538173"/>
                  </a:lnTo>
                  <a:lnTo>
                    <a:pt x="2312327" y="1538173"/>
                  </a:lnTo>
                  <a:lnTo>
                    <a:pt x="2312327" y="1501343"/>
                  </a:lnTo>
                  <a:lnTo>
                    <a:pt x="2137257" y="1501343"/>
                  </a:lnTo>
                  <a:lnTo>
                    <a:pt x="2137257" y="1538173"/>
                  </a:lnTo>
                  <a:lnTo>
                    <a:pt x="2137257" y="1628343"/>
                  </a:lnTo>
                  <a:lnTo>
                    <a:pt x="2137257" y="1663903"/>
                  </a:lnTo>
                  <a:lnTo>
                    <a:pt x="2137257" y="1757883"/>
                  </a:lnTo>
                  <a:lnTo>
                    <a:pt x="2137257" y="1794713"/>
                  </a:lnTo>
                  <a:lnTo>
                    <a:pt x="2315260" y="1794713"/>
                  </a:lnTo>
                  <a:lnTo>
                    <a:pt x="2315260" y="1757883"/>
                  </a:lnTo>
                  <a:close/>
                </a:path>
                <a:path w="17324705" h="6904990">
                  <a:moveTo>
                    <a:pt x="2318054" y="6543891"/>
                  </a:moveTo>
                  <a:lnTo>
                    <a:pt x="2185708" y="6543891"/>
                  </a:lnTo>
                  <a:lnTo>
                    <a:pt x="2185708" y="6575298"/>
                  </a:lnTo>
                  <a:lnTo>
                    <a:pt x="2318054" y="6575298"/>
                  </a:lnTo>
                  <a:lnTo>
                    <a:pt x="2318054" y="6543891"/>
                  </a:lnTo>
                  <a:close/>
                </a:path>
                <a:path w="17324705" h="6904990">
                  <a:moveTo>
                    <a:pt x="2364130" y="6611315"/>
                  </a:moveTo>
                  <a:lnTo>
                    <a:pt x="2335225" y="6611315"/>
                  </a:lnTo>
                  <a:lnTo>
                    <a:pt x="2177326" y="6831203"/>
                  </a:lnTo>
                  <a:lnTo>
                    <a:pt x="2177326" y="6611315"/>
                  </a:lnTo>
                  <a:lnTo>
                    <a:pt x="2139632" y="6611315"/>
                  </a:lnTo>
                  <a:lnTo>
                    <a:pt x="2139632" y="6904507"/>
                  </a:lnTo>
                  <a:lnTo>
                    <a:pt x="2169363" y="6904507"/>
                  </a:lnTo>
                  <a:lnTo>
                    <a:pt x="2222119" y="6831203"/>
                  </a:lnTo>
                  <a:lnTo>
                    <a:pt x="2326436" y="6686296"/>
                  </a:lnTo>
                  <a:lnTo>
                    <a:pt x="2326436" y="6904507"/>
                  </a:lnTo>
                  <a:lnTo>
                    <a:pt x="2364130" y="6904507"/>
                  </a:lnTo>
                  <a:lnTo>
                    <a:pt x="2364130" y="6686296"/>
                  </a:lnTo>
                  <a:lnTo>
                    <a:pt x="2364130" y="6611315"/>
                  </a:lnTo>
                  <a:close/>
                </a:path>
                <a:path w="17324705" h="6904990">
                  <a:moveTo>
                    <a:pt x="2383764" y="3312807"/>
                  </a:moveTo>
                  <a:lnTo>
                    <a:pt x="2346058" y="3312807"/>
                  </a:lnTo>
                  <a:lnTo>
                    <a:pt x="2346058" y="3438537"/>
                  </a:lnTo>
                  <a:lnTo>
                    <a:pt x="2196960" y="3438537"/>
                  </a:lnTo>
                  <a:lnTo>
                    <a:pt x="2196960" y="3312807"/>
                  </a:lnTo>
                  <a:lnTo>
                    <a:pt x="2159266" y="3312807"/>
                  </a:lnTo>
                  <a:lnTo>
                    <a:pt x="2159266" y="3438537"/>
                  </a:lnTo>
                  <a:lnTo>
                    <a:pt x="2159266" y="3475367"/>
                  </a:lnTo>
                  <a:lnTo>
                    <a:pt x="2159266" y="3606177"/>
                  </a:lnTo>
                  <a:lnTo>
                    <a:pt x="2196960" y="3606177"/>
                  </a:lnTo>
                  <a:lnTo>
                    <a:pt x="2196960" y="3475367"/>
                  </a:lnTo>
                  <a:lnTo>
                    <a:pt x="2346058" y="3475367"/>
                  </a:lnTo>
                  <a:lnTo>
                    <a:pt x="2346058" y="3606177"/>
                  </a:lnTo>
                  <a:lnTo>
                    <a:pt x="2383764" y="3606177"/>
                  </a:lnTo>
                  <a:lnTo>
                    <a:pt x="2383764" y="3475367"/>
                  </a:lnTo>
                  <a:lnTo>
                    <a:pt x="2383764" y="3438537"/>
                  </a:lnTo>
                  <a:lnTo>
                    <a:pt x="2383764" y="3312807"/>
                  </a:lnTo>
                  <a:close/>
                </a:path>
                <a:path w="17324705" h="6904990">
                  <a:moveTo>
                    <a:pt x="2577998" y="1599539"/>
                  </a:moveTo>
                  <a:lnTo>
                    <a:pt x="2571140" y="1559661"/>
                  </a:lnTo>
                  <a:lnTo>
                    <a:pt x="2557043" y="1537131"/>
                  </a:lnTo>
                  <a:lnTo>
                    <a:pt x="2551760" y="1528699"/>
                  </a:lnTo>
                  <a:lnTo>
                    <a:pt x="2539885" y="1520812"/>
                  </a:lnTo>
                  <a:lnTo>
                    <a:pt x="2539885" y="1599539"/>
                  </a:lnTo>
                  <a:lnTo>
                    <a:pt x="2535567" y="1625193"/>
                  </a:lnTo>
                  <a:lnTo>
                    <a:pt x="2523286" y="1644878"/>
                  </a:lnTo>
                  <a:lnTo>
                    <a:pt x="2504008" y="1657489"/>
                  </a:lnTo>
                  <a:lnTo>
                    <a:pt x="2478735" y="1661947"/>
                  </a:lnTo>
                  <a:lnTo>
                    <a:pt x="2414232" y="1661947"/>
                  </a:lnTo>
                  <a:lnTo>
                    <a:pt x="2414232" y="1537131"/>
                  </a:lnTo>
                  <a:lnTo>
                    <a:pt x="2478735" y="1537131"/>
                  </a:lnTo>
                  <a:lnTo>
                    <a:pt x="2504008" y="1541576"/>
                  </a:lnTo>
                  <a:lnTo>
                    <a:pt x="2523286" y="1554200"/>
                  </a:lnTo>
                  <a:lnTo>
                    <a:pt x="2535567" y="1573885"/>
                  </a:lnTo>
                  <a:lnTo>
                    <a:pt x="2539885" y="1599539"/>
                  </a:lnTo>
                  <a:lnTo>
                    <a:pt x="2539885" y="1520812"/>
                  </a:lnTo>
                  <a:lnTo>
                    <a:pt x="2521623" y="1508658"/>
                  </a:lnTo>
                  <a:lnTo>
                    <a:pt x="2482494" y="1501533"/>
                  </a:lnTo>
                  <a:lnTo>
                    <a:pt x="2376538" y="1501533"/>
                  </a:lnTo>
                  <a:lnTo>
                    <a:pt x="2376538" y="1794713"/>
                  </a:lnTo>
                  <a:lnTo>
                    <a:pt x="2414232" y="1794713"/>
                  </a:lnTo>
                  <a:lnTo>
                    <a:pt x="2414232" y="1697126"/>
                  </a:lnTo>
                  <a:lnTo>
                    <a:pt x="2482494" y="1697126"/>
                  </a:lnTo>
                  <a:lnTo>
                    <a:pt x="2521623" y="1690065"/>
                  </a:lnTo>
                  <a:lnTo>
                    <a:pt x="2551760" y="1670164"/>
                  </a:lnTo>
                  <a:lnTo>
                    <a:pt x="2556929" y="1661947"/>
                  </a:lnTo>
                  <a:lnTo>
                    <a:pt x="2571140" y="1639341"/>
                  </a:lnTo>
                  <a:lnTo>
                    <a:pt x="2577998" y="1599539"/>
                  </a:lnTo>
                  <a:close/>
                </a:path>
                <a:path w="17324705" h="6904990">
                  <a:moveTo>
                    <a:pt x="2721203" y="6611315"/>
                  </a:moveTo>
                  <a:lnTo>
                    <a:pt x="2691460" y="6611315"/>
                  </a:lnTo>
                  <a:lnTo>
                    <a:pt x="2582989" y="6767970"/>
                  </a:lnTo>
                  <a:lnTo>
                    <a:pt x="2474087" y="6611315"/>
                  </a:lnTo>
                  <a:lnTo>
                    <a:pt x="2444356" y="6611315"/>
                  </a:lnTo>
                  <a:lnTo>
                    <a:pt x="2444356" y="6904507"/>
                  </a:lnTo>
                  <a:lnTo>
                    <a:pt x="2482050" y="6904507"/>
                  </a:lnTo>
                  <a:lnTo>
                    <a:pt x="2482050" y="6684619"/>
                  </a:lnTo>
                  <a:lnTo>
                    <a:pt x="2572512" y="6814452"/>
                  </a:lnTo>
                  <a:lnTo>
                    <a:pt x="2593454" y="6814452"/>
                  </a:lnTo>
                  <a:lnTo>
                    <a:pt x="2683510" y="6685458"/>
                  </a:lnTo>
                  <a:lnTo>
                    <a:pt x="2683510" y="6904507"/>
                  </a:lnTo>
                  <a:lnTo>
                    <a:pt x="2721203" y="6904507"/>
                  </a:lnTo>
                  <a:lnTo>
                    <a:pt x="2721203" y="6611315"/>
                  </a:lnTo>
                  <a:close/>
                </a:path>
                <a:path w="17324705" h="6904990">
                  <a:moveTo>
                    <a:pt x="2743339" y="3459581"/>
                  </a:moveTo>
                  <a:lnTo>
                    <a:pt x="2736177" y="3410445"/>
                  </a:lnTo>
                  <a:lnTo>
                    <a:pt x="2715907" y="3368878"/>
                  </a:lnTo>
                  <a:lnTo>
                    <a:pt x="2705227" y="3357994"/>
                  </a:lnTo>
                  <a:lnTo>
                    <a:pt x="2705227" y="3459581"/>
                  </a:lnTo>
                  <a:lnTo>
                    <a:pt x="2697099" y="3505301"/>
                  </a:lnTo>
                  <a:lnTo>
                    <a:pt x="2674391" y="3541357"/>
                  </a:lnTo>
                  <a:lnTo>
                    <a:pt x="2639682" y="3565017"/>
                  </a:lnTo>
                  <a:lnTo>
                    <a:pt x="2595499" y="3573500"/>
                  </a:lnTo>
                  <a:lnTo>
                    <a:pt x="2551315" y="3565017"/>
                  </a:lnTo>
                  <a:lnTo>
                    <a:pt x="2516594" y="3541357"/>
                  </a:lnTo>
                  <a:lnTo>
                    <a:pt x="2493899" y="3505301"/>
                  </a:lnTo>
                  <a:lnTo>
                    <a:pt x="2485758" y="3459581"/>
                  </a:lnTo>
                  <a:lnTo>
                    <a:pt x="2493899" y="3413861"/>
                  </a:lnTo>
                  <a:lnTo>
                    <a:pt x="2516594" y="3377806"/>
                  </a:lnTo>
                  <a:lnTo>
                    <a:pt x="2551315" y="3354159"/>
                  </a:lnTo>
                  <a:lnTo>
                    <a:pt x="2595499" y="3345662"/>
                  </a:lnTo>
                  <a:lnTo>
                    <a:pt x="2639682" y="3354159"/>
                  </a:lnTo>
                  <a:lnTo>
                    <a:pt x="2674391" y="3377806"/>
                  </a:lnTo>
                  <a:lnTo>
                    <a:pt x="2697099" y="3413861"/>
                  </a:lnTo>
                  <a:lnTo>
                    <a:pt x="2705227" y="3459581"/>
                  </a:lnTo>
                  <a:lnTo>
                    <a:pt x="2705227" y="3357994"/>
                  </a:lnTo>
                  <a:lnTo>
                    <a:pt x="2693149" y="3345662"/>
                  </a:lnTo>
                  <a:lnTo>
                    <a:pt x="2684449" y="3336785"/>
                  </a:lnTo>
                  <a:lnTo>
                    <a:pt x="2643682" y="3316122"/>
                  </a:lnTo>
                  <a:lnTo>
                    <a:pt x="2595499" y="3308807"/>
                  </a:lnTo>
                  <a:lnTo>
                    <a:pt x="2547315" y="3316122"/>
                  </a:lnTo>
                  <a:lnTo>
                    <a:pt x="2506548" y="3336785"/>
                  </a:lnTo>
                  <a:lnTo>
                    <a:pt x="2475077" y="3368878"/>
                  </a:lnTo>
                  <a:lnTo>
                    <a:pt x="2454821" y="3410445"/>
                  </a:lnTo>
                  <a:lnTo>
                    <a:pt x="2447645" y="3459581"/>
                  </a:lnTo>
                  <a:lnTo>
                    <a:pt x="2454821" y="3508718"/>
                  </a:lnTo>
                  <a:lnTo>
                    <a:pt x="2475077" y="3550297"/>
                  </a:lnTo>
                  <a:lnTo>
                    <a:pt x="2506548" y="3582378"/>
                  </a:lnTo>
                  <a:lnTo>
                    <a:pt x="2547315" y="3603040"/>
                  </a:lnTo>
                  <a:lnTo>
                    <a:pt x="2595499" y="3610368"/>
                  </a:lnTo>
                  <a:lnTo>
                    <a:pt x="2643682" y="3603040"/>
                  </a:lnTo>
                  <a:lnTo>
                    <a:pt x="2684449" y="3582378"/>
                  </a:lnTo>
                  <a:lnTo>
                    <a:pt x="2693149" y="3573500"/>
                  </a:lnTo>
                  <a:lnTo>
                    <a:pt x="2715907" y="3550297"/>
                  </a:lnTo>
                  <a:lnTo>
                    <a:pt x="2736177" y="3508718"/>
                  </a:lnTo>
                  <a:lnTo>
                    <a:pt x="2743339" y="3459581"/>
                  </a:lnTo>
                  <a:close/>
                </a:path>
                <a:path w="17324705" h="6904990">
                  <a:moveTo>
                    <a:pt x="2904515" y="1501533"/>
                  </a:moveTo>
                  <a:lnTo>
                    <a:pt x="2874784" y="1501533"/>
                  </a:lnTo>
                  <a:lnTo>
                    <a:pt x="2766301" y="1658175"/>
                  </a:lnTo>
                  <a:lnTo>
                    <a:pt x="2657411" y="1501533"/>
                  </a:lnTo>
                  <a:lnTo>
                    <a:pt x="2627668" y="1501533"/>
                  </a:lnTo>
                  <a:lnTo>
                    <a:pt x="2627668" y="1794713"/>
                  </a:lnTo>
                  <a:lnTo>
                    <a:pt x="2665361" y="1794713"/>
                  </a:lnTo>
                  <a:lnTo>
                    <a:pt x="2665361" y="1574825"/>
                  </a:lnTo>
                  <a:lnTo>
                    <a:pt x="2755836" y="1704657"/>
                  </a:lnTo>
                  <a:lnTo>
                    <a:pt x="2776778" y="1704657"/>
                  </a:lnTo>
                  <a:lnTo>
                    <a:pt x="2866821" y="1575663"/>
                  </a:lnTo>
                  <a:lnTo>
                    <a:pt x="2866821" y="1794713"/>
                  </a:lnTo>
                  <a:lnTo>
                    <a:pt x="2904515" y="1794713"/>
                  </a:lnTo>
                  <a:lnTo>
                    <a:pt x="2904515" y="1501533"/>
                  </a:lnTo>
                  <a:close/>
                </a:path>
                <a:path w="17324705" h="6904990">
                  <a:moveTo>
                    <a:pt x="3076867" y="3502723"/>
                  </a:moveTo>
                  <a:lnTo>
                    <a:pt x="3038335" y="3502723"/>
                  </a:lnTo>
                  <a:lnTo>
                    <a:pt x="3022917" y="3531984"/>
                  </a:lnTo>
                  <a:lnTo>
                    <a:pt x="3000121" y="3554298"/>
                  </a:lnTo>
                  <a:lnTo>
                    <a:pt x="2971190" y="3568509"/>
                  </a:lnTo>
                  <a:lnTo>
                    <a:pt x="2937395" y="3573500"/>
                  </a:lnTo>
                  <a:lnTo>
                    <a:pt x="2894012" y="3565067"/>
                  </a:lnTo>
                  <a:lnTo>
                    <a:pt x="2859811" y="3541522"/>
                  </a:lnTo>
                  <a:lnTo>
                    <a:pt x="2837383" y="3505479"/>
                  </a:lnTo>
                  <a:lnTo>
                    <a:pt x="2829344" y="3459581"/>
                  </a:lnTo>
                  <a:lnTo>
                    <a:pt x="2837383" y="3413683"/>
                  </a:lnTo>
                  <a:lnTo>
                    <a:pt x="2859811" y="3377654"/>
                  </a:lnTo>
                  <a:lnTo>
                    <a:pt x="2894012" y="3354095"/>
                  </a:lnTo>
                  <a:lnTo>
                    <a:pt x="2937395" y="3345662"/>
                  </a:lnTo>
                  <a:lnTo>
                    <a:pt x="2970949" y="3350437"/>
                  </a:lnTo>
                  <a:lnTo>
                    <a:pt x="2999752" y="3364090"/>
                  </a:lnTo>
                  <a:lnTo>
                    <a:pt x="3022511" y="3385591"/>
                  </a:lnTo>
                  <a:lnTo>
                    <a:pt x="3037916" y="3413925"/>
                  </a:lnTo>
                  <a:lnTo>
                    <a:pt x="3076448" y="3413925"/>
                  </a:lnTo>
                  <a:lnTo>
                    <a:pt x="3056953" y="3370643"/>
                  </a:lnTo>
                  <a:lnTo>
                    <a:pt x="3025673" y="3337496"/>
                  </a:lnTo>
                  <a:lnTo>
                    <a:pt x="2984804" y="3316274"/>
                  </a:lnTo>
                  <a:lnTo>
                    <a:pt x="2936557" y="3308807"/>
                  </a:lnTo>
                  <a:lnTo>
                    <a:pt x="2889275" y="3316122"/>
                  </a:lnTo>
                  <a:lnTo>
                    <a:pt x="2849219" y="3336785"/>
                  </a:lnTo>
                  <a:lnTo>
                    <a:pt x="2818257" y="3368878"/>
                  </a:lnTo>
                  <a:lnTo>
                    <a:pt x="2798292" y="3410445"/>
                  </a:lnTo>
                  <a:lnTo>
                    <a:pt x="2791218" y="3459581"/>
                  </a:lnTo>
                  <a:lnTo>
                    <a:pt x="2798292" y="3508718"/>
                  </a:lnTo>
                  <a:lnTo>
                    <a:pt x="2818257" y="3550297"/>
                  </a:lnTo>
                  <a:lnTo>
                    <a:pt x="2849219" y="3582378"/>
                  </a:lnTo>
                  <a:lnTo>
                    <a:pt x="2889275" y="3603040"/>
                  </a:lnTo>
                  <a:lnTo>
                    <a:pt x="2936557" y="3610368"/>
                  </a:lnTo>
                  <a:lnTo>
                    <a:pt x="2984931" y="3602672"/>
                  </a:lnTo>
                  <a:lnTo>
                    <a:pt x="3026029" y="3580892"/>
                  </a:lnTo>
                  <a:lnTo>
                    <a:pt x="3057474" y="3546932"/>
                  </a:lnTo>
                  <a:lnTo>
                    <a:pt x="3076867" y="3502723"/>
                  </a:lnTo>
                  <a:close/>
                </a:path>
                <a:path w="17324705" h="6904990">
                  <a:moveTo>
                    <a:pt x="3162744" y="1757883"/>
                  </a:moveTo>
                  <a:lnTo>
                    <a:pt x="3022435" y="1757883"/>
                  </a:lnTo>
                  <a:lnTo>
                    <a:pt x="3022435" y="1663903"/>
                  </a:lnTo>
                  <a:lnTo>
                    <a:pt x="3151860" y="1663903"/>
                  </a:lnTo>
                  <a:lnTo>
                    <a:pt x="3151860" y="1628343"/>
                  </a:lnTo>
                  <a:lnTo>
                    <a:pt x="3022435" y="1628343"/>
                  </a:lnTo>
                  <a:lnTo>
                    <a:pt x="3022435" y="1538173"/>
                  </a:lnTo>
                  <a:lnTo>
                    <a:pt x="3159823" y="1538173"/>
                  </a:lnTo>
                  <a:lnTo>
                    <a:pt x="3159823" y="1501343"/>
                  </a:lnTo>
                  <a:lnTo>
                    <a:pt x="2984741" y="1501343"/>
                  </a:lnTo>
                  <a:lnTo>
                    <a:pt x="2984741" y="1538173"/>
                  </a:lnTo>
                  <a:lnTo>
                    <a:pt x="2984741" y="1628343"/>
                  </a:lnTo>
                  <a:lnTo>
                    <a:pt x="2984741" y="1663903"/>
                  </a:lnTo>
                  <a:lnTo>
                    <a:pt x="2984741" y="1757883"/>
                  </a:lnTo>
                  <a:lnTo>
                    <a:pt x="2984741" y="1794713"/>
                  </a:lnTo>
                  <a:lnTo>
                    <a:pt x="3162744" y="1794713"/>
                  </a:lnTo>
                  <a:lnTo>
                    <a:pt x="3162744" y="1757883"/>
                  </a:lnTo>
                  <a:close/>
                </a:path>
                <a:path w="17324705" h="6904990">
                  <a:moveTo>
                    <a:pt x="3306368" y="3312807"/>
                  </a:moveTo>
                  <a:lnTo>
                    <a:pt x="3094431" y="3312807"/>
                  </a:lnTo>
                  <a:lnTo>
                    <a:pt x="3094431" y="3348367"/>
                  </a:lnTo>
                  <a:lnTo>
                    <a:pt x="3181553" y="3348367"/>
                  </a:lnTo>
                  <a:lnTo>
                    <a:pt x="3181553" y="3606177"/>
                  </a:lnTo>
                  <a:lnTo>
                    <a:pt x="3219246" y="3606177"/>
                  </a:lnTo>
                  <a:lnTo>
                    <a:pt x="3219246" y="3348367"/>
                  </a:lnTo>
                  <a:lnTo>
                    <a:pt x="3306368" y="3348367"/>
                  </a:lnTo>
                  <a:lnTo>
                    <a:pt x="3306368" y="3312807"/>
                  </a:lnTo>
                  <a:close/>
                </a:path>
                <a:path w="17324705" h="6904990">
                  <a:moveTo>
                    <a:pt x="3425482" y="1599539"/>
                  </a:moveTo>
                  <a:lnTo>
                    <a:pt x="3418624" y="1559661"/>
                  </a:lnTo>
                  <a:lnTo>
                    <a:pt x="3404527" y="1537131"/>
                  </a:lnTo>
                  <a:lnTo>
                    <a:pt x="3399256" y="1528699"/>
                  </a:lnTo>
                  <a:lnTo>
                    <a:pt x="3387369" y="1520799"/>
                  </a:lnTo>
                  <a:lnTo>
                    <a:pt x="3387369" y="1599539"/>
                  </a:lnTo>
                  <a:lnTo>
                    <a:pt x="3383051" y="1625193"/>
                  </a:lnTo>
                  <a:lnTo>
                    <a:pt x="3370770" y="1644878"/>
                  </a:lnTo>
                  <a:lnTo>
                    <a:pt x="3351492" y="1657489"/>
                  </a:lnTo>
                  <a:lnTo>
                    <a:pt x="3326219" y="1661947"/>
                  </a:lnTo>
                  <a:lnTo>
                    <a:pt x="3261715" y="1661947"/>
                  </a:lnTo>
                  <a:lnTo>
                    <a:pt x="3261715" y="1537131"/>
                  </a:lnTo>
                  <a:lnTo>
                    <a:pt x="3326219" y="1537131"/>
                  </a:lnTo>
                  <a:lnTo>
                    <a:pt x="3351492" y="1541576"/>
                  </a:lnTo>
                  <a:lnTo>
                    <a:pt x="3370770" y="1554200"/>
                  </a:lnTo>
                  <a:lnTo>
                    <a:pt x="3383051" y="1573885"/>
                  </a:lnTo>
                  <a:lnTo>
                    <a:pt x="3387369" y="1599539"/>
                  </a:lnTo>
                  <a:lnTo>
                    <a:pt x="3387369" y="1520799"/>
                  </a:lnTo>
                  <a:lnTo>
                    <a:pt x="3369119" y="1508658"/>
                  </a:lnTo>
                  <a:lnTo>
                    <a:pt x="3329990" y="1501533"/>
                  </a:lnTo>
                  <a:lnTo>
                    <a:pt x="3224022" y="1501533"/>
                  </a:lnTo>
                  <a:lnTo>
                    <a:pt x="3224022" y="1794713"/>
                  </a:lnTo>
                  <a:lnTo>
                    <a:pt x="3261715" y="1794713"/>
                  </a:lnTo>
                  <a:lnTo>
                    <a:pt x="3261715" y="1697126"/>
                  </a:lnTo>
                  <a:lnTo>
                    <a:pt x="3329990" y="1697126"/>
                  </a:lnTo>
                  <a:lnTo>
                    <a:pt x="3369119" y="1690065"/>
                  </a:lnTo>
                  <a:lnTo>
                    <a:pt x="3399256" y="1670164"/>
                  </a:lnTo>
                  <a:lnTo>
                    <a:pt x="3404425" y="1661947"/>
                  </a:lnTo>
                  <a:lnTo>
                    <a:pt x="3418624" y="1639341"/>
                  </a:lnTo>
                  <a:lnTo>
                    <a:pt x="3425482" y="1599539"/>
                  </a:lnTo>
                  <a:close/>
                </a:path>
                <a:path w="17324705" h="6904990">
                  <a:moveTo>
                    <a:pt x="3559556" y="3411004"/>
                  </a:moveTo>
                  <a:lnTo>
                    <a:pt x="3552710" y="3371126"/>
                  </a:lnTo>
                  <a:lnTo>
                    <a:pt x="3538601" y="3348596"/>
                  </a:lnTo>
                  <a:lnTo>
                    <a:pt x="3533330" y="3340163"/>
                  </a:lnTo>
                  <a:lnTo>
                    <a:pt x="3521443" y="3332264"/>
                  </a:lnTo>
                  <a:lnTo>
                    <a:pt x="3521443" y="3411004"/>
                  </a:lnTo>
                  <a:lnTo>
                    <a:pt x="3517138" y="3436658"/>
                  </a:lnTo>
                  <a:lnTo>
                    <a:pt x="3504844" y="3456343"/>
                  </a:lnTo>
                  <a:lnTo>
                    <a:pt x="3485578" y="3468954"/>
                  </a:lnTo>
                  <a:lnTo>
                    <a:pt x="3460292" y="3473399"/>
                  </a:lnTo>
                  <a:lnTo>
                    <a:pt x="3395789" y="3473399"/>
                  </a:lnTo>
                  <a:lnTo>
                    <a:pt x="3395789" y="3348596"/>
                  </a:lnTo>
                  <a:lnTo>
                    <a:pt x="3460292" y="3348596"/>
                  </a:lnTo>
                  <a:lnTo>
                    <a:pt x="3485578" y="3353041"/>
                  </a:lnTo>
                  <a:lnTo>
                    <a:pt x="3504844" y="3365665"/>
                  </a:lnTo>
                  <a:lnTo>
                    <a:pt x="3517138" y="3385350"/>
                  </a:lnTo>
                  <a:lnTo>
                    <a:pt x="3521443" y="3411004"/>
                  </a:lnTo>
                  <a:lnTo>
                    <a:pt x="3521443" y="3332264"/>
                  </a:lnTo>
                  <a:lnTo>
                    <a:pt x="3503193" y="3320123"/>
                  </a:lnTo>
                  <a:lnTo>
                    <a:pt x="3464064" y="3312985"/>
                  </a:lnTo>
                  <a:lnTo>
                    <a:pt x="3358096" y="3312985"/>
                  </a:lnTo>
                  <a:lnTo>
                    <a:pt x="3358096" y="3606177"/>
                  </a:lnTo>
                  <a:lnTo>
                    <a:pt x="3395789" y="3606177"/>
                  </a:lnTo>
                  <a:lnTo>
                    <a:pt x="3395789" y="3508591"/>
                  </a:lnTo>
                  <a:lnTo>
                    <a:pt x="3464064" y="3508591"/>
                  </a:lnTo>
                  <a:lnTo>
                    <a:pt x="3503193" y="3501529"/>
                  </a:lnTo>
                  <a:lnTo>
                    <a:pt x="3533330" y="3481628"/>
                  </a:lnTo>
                  <a:lnTo>
                    <a:pt x="3538499" y="3473399"/>
                  </a:lnTo>
                  <a:lnTo>
                    <a:pt x="3552710" y="3450806"/>
                  </a:lnTo>
                  <a:lnTo>
                    <a:pt x="3559556" y="3411004"/>
                  </a:lnTo>
                  <a:close/>
                </a:path>
                <a:path w="17324705" h="6904990">
                  <a:moveTo>
                    <a:pt x="3802430" y="3312985"/>
                  </a:moveTo>
                  <a:lnTo>
                    <a:pt x="3762641" y="3312985"/>
                  </a:lnTo>
                  <a:lnTo>
                    <a:pt x="3717417" y="3411423"/>
                  </a:lnTo>
                  <a:lnTo>
                    <a:pt x="3687673" y="3478009"/>
                  </a:lnTo>
                  <a:lnTo>
                    <a:pt x="3656685" y="3410166"/>
                  </a:lnTo>
                  <a:lnTo>
                    <a:pt x="3611867" y="3312985"/>
                  </a:lnTo>
                  <a:lnTo>
                    <a:pt x="3571240" y="3312985"/>
                  </a:lnTo>
                  <a:lnTo>
                    <a:pt x="3571240" y="3316757"/>
                  </a:lnTo>
                  <a:lnTo>
                    <a:pt x="3667150" y="3520732"/>
                  </a:lnTo>
                  <a:lnTo>
                    <a:pt x="3629456" y="3601986"/>
                  </a:lnTo>
                  <a:lnTo>
                    <a:pt x="3629456" y="3606177"/>
                  </a:lnTo>
                  <a:lnTo>
                    <a:pt x="3669665" y="3606177"/>
                  </a:lnTo>
                  <a:lnTo>
                    <a:pt x="3802430" y="3316757"/>
                  </a:lnTo>
                  <a:lnTo>
                    <a:pt x="3802430" y="3312985"/>
                  </a:lnTo>
                  <a:close/>
                </a:path>
                <a:path w="17324705" h="6904990">
                  <a:moveTo>
                    <a:pt x="3887432" y="3312985"/>
                  </a:moveTo>
                  <a:lnTo>
                    <a:pt x="3849738" y="3312985"/>
                  </a:lnTo>
                  <a:lnTo>
                    <a:pt x="3849738" y="3606177"/>
                  </a:lnTo>
                  <a:lnTo>
                    <a:pt x="3887432" y="3606177"/>
                  </a:lnTo>
                  <a:lnTo>
                    <a:pt x="3887432" y="3312985"/>
                  </a:lnTo>
                  <a:close/>
                </a:path>
                <a:path w="17324705" h="6904990">
                  <a:moveTo>
                    <a:pt x="4063339" y="3602405"/>
                  </a:moveTo>
                  <a:lnTo>
                    <a:pt x="3940213" y="3457486"/>
                  </a:lnTo>
                  <a:lnTo>
                    <a:pt x="4056227" y="3316757"/>
                  </a:lnTo>
                  <a:lnTo>
                    <a:pt x="4056227" y="3312985"/>
                  </a:lnTo>
                  <a:lnTo>
                    <a:pt x="4012247" y="3312985"/>
                  </a:lnTo>
                  <a:lnTo>
                    <a:pt x="3899585" y="3452876"/>
                  </a:lnTo>
                  <a:lnTo>
                    <a:pt x="3899585" y="3464191"/>
                  </a:lnTo>
                  <a:lnTo>
                    <a:pt x="4017695" y="3606177"/>
                  </a:lnTo>
                  <a:lnTo>
                    <a:pt x="4063339" y="3606177"/>
                  </a:lnTo>
                  <a:lnTo>
                    <a:pt x="4063339" y="3602405"/>
                  </a:lnTo>
                  <a:close/>
                </a:path>
                <a:path w="17324705" h="6904990">
                  <a:moveTo>
                    <a:pt x="4294149" y="3312807"/>
                  </a:moveTo>
                  <a:lnTo>
                    <a:pt x="4082211" y="3312807"/>
                  </a:lnTo>
                  <a:lnTo>
                    <a:pt x="4082211" y="3348367"/>
                  </a:lnTo>
                  <a:lnTo>
                    <a:pt x="4169333" y="3348367"/>
                  </a:lnTo>
                  <a:lnTo>
                    <a:pt x="4169333" y="3606177"/>
                  </a:lnTo>
                  <a:lnTo>
                    <a:pt x="4207027" y="3606177"/>
                  </a:lnTo>
                  <a:lnTo>
                    <a:pt x="4207027" y="3348367"/>
                  </a:lnTo>
                  <a:lnTo>
                    <a:pt x="4294149" y="3348367"/>
                  </a:lnTo>
                  <a:lnTo>
                    <a:pt x="4294149" y="3312807"/>
                  </a:lnTo>
                  <a:close/>
                </a:path>
                <a:path w="17324705" h="6904990">
                  <a:moveTo>
                    <a:pt x="4335170" y="193929"/>
                  </a:moveTo>
                  <a:lnTo>
                    <a:pt x="4296638" y="193929"/>
                  </a:lnTo>
                  <a:lnTo>
                    <a:pt x="4281221" y="223177"/>
                  </a:lnTo>
                  <a:lnTo>
                    <a:pt x="4258424" y="245491"/>
                  </a:lnTo>
                  <a:lnTo>
                    <a:pt x="4229493" y="259715"/>
                  </a:lnTo>
                  <a:lnTo>
                    <a:pt x="4195699" y="264706"/>
                  </a:lnTo>
                  <a:lnTo>
                    <a:pt x="4152315" y="256273"/>
                  </a:lnTo>
                  <a:lnTo>
                    <a:pt x="4118114" y="232714"/>
                  </a:lnTo>
                  <a:lnTo>
                    <a:pt x="4095699" y="196684"/>
                  </a:lnTo>
                  <a:lnTo>
                    <a:pt x="4087647" y="150787"/>
                  </a:lnTo>
                  <a:lnTo>
                    <a:pt x="4095699" y="104889"/>
                  </a:lnTo>
                  <a:lnTo>
                    <a:pt x="4118114" y="68846"/>
                  </a:lnTo>
                  <a:lnTo>
                    <a:pt x="4152315" y="45300"/>
                  </a:lnTo>
                  <a:lnTo>
                    <a:pt x="4195699" y="36855"/>
                  </a:lnTo>
                  <a:lnTo>
                    <a:pt x="4229252" y="41643"/>
                  </a:lnTo>
                  <a:lnTo>
                    <a:pt x="4258056" y="55283"/>
                  </a:lnTo>
                  <a:lnTo>
                    <a:pt x="4280814" y="76796"/>
                  </a:lnTo>
                  <a:lnTo>
                    <a:pt x="4296219" y="105130"/>
                  </a:lnTo>
                  <a:lnTo>
                    <a:pt x="4334764" y="105130"/>
                  </a:lnTo>
                  <a:lnTo>
                    <a:pt x="4315257" y="61849"/>
                  </a:lnTo>
                  <a:lnTo>
                    <a:pt x="4283976" y="28689"/>
                  </a:lnTo>
                  <a:lnTo>
                    <a:pt x="4243108" y="7480"/>
                  </a:lnTo>
                  <a:lnTo>
                    <a:pt x="4194860" y="0"/>
                  </a:lnTo>
                  <a:lnTo>
                    <a:pt x="4147591" y="7315"/>
                  </a:lnTo>
                  <a:lnTo>
                    <a:pt x="4107523" y="27990"/>
                  </a:lnTo>
                  <a:lnTo>
                    <a:pt x="4076560" y="60071"/>
                  </a:lnTo>
                  <a:lnTo>
                    <a:pt x="4056608" y="101650"/>
                  </a:lnTo>
                  <a:lnTo>
                    <a:pt x="4049534" y="150787"/>
                  </a:lnTo>
                  <a:lnTo>
                    <a:pt x="4056608" y="199923"/>
                  </a:lnTo>
                  <a:lnTo>
                    <a:pt x="4076560" y="241490"/>
                  </a:lnTo>
                  <a:lnTo>
                    <a:pt x="4107523" y="273583"/>
                  </a:lnTo>
                  <a:lnTo>
                    <a:pt x="4147591" y="294246"/>
                  </a:lnTo>
                  <a:lnTo>
                    <a:pt x="4194860" y="301561"/>
                  </a:lnTo>
                  <a:lnTo>
                    <a:pt x="4243235" y="293878"/>
                  </a:lnTo>
                  <a:lnTo>
                    <a:pt x="4284345" y="272084"/>
                  </a:lnTo>
                  <a:lnTo>
                    <a:pt x="4315790" y="238125"/>
                  </a:lnTo>
                  <a:lnTo>
                    <a:pt x="4335170" y="193929"/>
                  </a:lnTo>
                  <a:close/>
                </a:path>
                <a:path w="17324705" h="6904990">
                  <a:moveTo>
                    <a:pt x="4543984" y="3312985"/>
                  </a:moveTo>
                  <a:lnTo>
                    <a:pt x="4504194" y="3312985"/>
                  </a:lnTo>
                  <a:lnTo>
                    <a:pt x="4458970" y="3411423"/>
                  </a:lnTo>
                  <a:lnTo>
                    <a:pt x="4429226" y="3478009"/>
                  </a:lnTo>
                  <a:lnTo>
                    <a:pt x="4398238" y="3410166"/>
                  </a:lnTo>
                  <a:lnTo>
                    <a:pt x="4353420" y="3312985"/>
                  </a:lnTo>
                  <a:lnTo>
                    <a:pt x="4312793" y="3312985"/>
                  </a:lnTo>
                  <a:lnTo>
                    <a:pt x="4312793" y="3316757"/>
                  </a:lnTo>
                  <a:lnTo>
                    <a:pt x="4408703" y="3520732"/>
                  </a:lnTo>
                  <a:lnTo>
                    <a:pt x="4371010" y="3601986"/>
                  </a:lnTo>
                  <a:lnTo>
                    <a:pt x="4371010" y="3606177"/>
                  </a:lnTo>
                  <a:lnTo>
                    <a:pt x="4411218" y="3606177"/>
                  </a:lnTo>
                  <a:lnTo>
                    <a:pt x="4543984" y="3316757"/>
                  </a:lnTo>
                  <a:lnTo>
                    <a:pt x="4543984" y="3312985"/>
                  </a:lnTo>
                  <a:close/>
                </a:path>
                <a:path w="17324705" h="6904990">
                  <a:moveTo>
                    <a:pt x="4564672" y="4000"/>
                  </a:moveTo>
                  <a:lnTo>
                    <a:pt x="4352734" y="4000"/>
                  </a:lnTo>
                  <a:lnTo>
                    <a:pt x="4352734" y="39560"/>
                  </a:lnTo>
                  <a:lnTo>
                    <a:pt x="4439856" y="39560"/>
                  </a:lnTo>
                  <a:lnTo>
                    <a:pt x="4439856" y="297370"/>
                  </a:lnTo>
                  <a:lnTo>
                    <a:pt x="4477550" y="297370"/>
                  </a:lnTo>
                  <a:lnTo>
                    <a:pt x="4477550" y="39560"/>
                  </a:lnTo>
                  <a:lnTo>
                    <a:pt x="4564672" y="39560"/>
                  </a:lnTo>
                  <a:lnTo>
                    <a:pt x="4564672" y="4000"/>
                  </a:lnTo>
                  <a:close/>
                </a:path>
                <a:path w="17324705" h="6904990">
                  <a:moveTo>
                    <a:pt x="4792751" y="3411004"/>
                  </a:moveTo>
                  <a:lnTo>
                    <a:pt x="4785893" y="3371126"/>
                  </a:lnTo>
                  <a:lnTo>
                    <a:pt x="4771796" y="3348596"/>
                  </a:lnTo>
                  <a:lnTo>
                    <a:pt x="4766526" y="3340163"/>
                  </a:lnTo>
                  <a:lnTo>
                    <a:pt x="4754638" y="3332264"/>
                  </a:lnTo>
                  <a:lnTo>
                    <a:pt x="4754638" y="3411004"/>
                  </a:lnTo>
                  <a:lnTo>
                    <a:pt x="4750320" y="3436658"/>
                  </a:lnTo>
                  <a:lnTo>
                    <a:pt x="4738040" y="3456343"/>
                  </a:lnTo>
                  <a:lnTo>
                    <a:pt x="4718761" y="3468954"/>
                  </a:lnTo>
                  <a:lnTo>
                    <a:pt x="4693488" y="3473399"/>
                  </a:lnTo>
                  <a:lnTo>
                    <a:pt x="4628985" y="3473399"/>
                  </a:lnTo>
                  <a:lnTo>
                    <a:pt x="4628985" y="3348596"/>
                  </a:lnTo>
                  <a:lnTo>
                    <a:pt x="4693488" y="3348596"/>
                  </a:lnTo>
                  <a:lnTo>
                    <a:pt x="4718761" y="3353041"/>
                  </a:lnTo>
                  <a:lnTo>
                    <a:pt x="4738040" y="3365665"/>
                  </a:lnTo>
                  <a:lnTo>
                    <a:pt x="4750320" y="3385350"/>
                  </a:lnTo>
                  <a:lnTo>
                    <a:pt x="4754638" y="3411004"/>
                  </a:lnTo>
                  <a:lnTo>
                    <a:pt x="4754638" y="3332264"/>
                  </a:lnTo>
                  <a:lnTo>
                    <a:pt x="4736389" y="3320123"/>
                  </a:lnTo>
                  <a:lnTo>
                    <a:pt x="4697260" y="3312985"/>
                  </a:lnTo>
                  <a:lnTo>
                    <a:pt x="4591291" y="3312985"/>
                  </a:lnTo>
                  <a:lnTo>
                    <a:pt x="4591291" y="3606177"/>
                  </a:lnTo>
                  <a:lnTo>
                    <a:pt x="4628985" y="3606177"/>
                  </a:lnTo>
                  <a:lnTo>
                    <a:pt x="4628985" y="3508591"/>
                  </a:lnTo>
                  <a:lnTo>
                    <a:pt x="4697260" y="3508591"/>
                  </a:lnTo>
                  <a:lnTo>
                    <a:pt x="4736389" y="3501529"/>
                  </a:lnTo>
                  <a:lnTo>
                    <a:pt x="4766526" y="3481628"/>
                  </a:lnTo>
                  <a:lnTo>
                    <a:pt x="4771695" y="3473399"/>
                  </a:lnTo>
                  <a:lnTo>
                    <a:pt x="4785893" y="3450806"/>
                  </a:lnTo>
                  <a:lnTo>
                    <a:pt x="4792751" y="3411004"/>
                  </a:lnTo>
                  <a:close/>
                </a:path>
                <a:path w="17324705" h="6904990">
                  <a:moveTo>
                    <a:pt x="14044270" y="5124450"/>
                  </a:moveTo>
                  <a:lnTo>
                    <a:pt x="14006576" y="5124450"/>
                  </a:lnTo>
                  <a:lnTo>
                    <a:pt x="14006576" y="5417642"/>
                  </a:lnTo>
                  <a:lnTo>
                    <a:pt x="14044270" y="5417642"/>
                  </a:lnTo>
                  <a:lnTo>
                    <a:pt x="14044270" y="5124450"/>
                  </a:lnTo>
                  <a:close/>
                </a:path>
                <a:path w="17324705" h="6904990">
                  <a:moveTo>
                    <a:pt x="14220190" y="5413870"/>
                  </a:moveTo>
                  <a:lnTo>
                    <a:pt x="14097051" y="5268950"/>
                  </a:lnTo>
                  <a:lnTo>
                    <a:pt x="14213065" y="5128222"/>
                  </a:lnTo>
                  <a:lnTo>
                    <a:pt x="14213065" y="5124450"/>
                  </a:lnTo>
                  <a:lnTo>
                    <a:pt x="14169085" y="5124450"/>
                  </a:lnTo>
                  <a:lnTo>
                    <a:pt x="14056424" y="5264340"/>
                  </a:lnTo>
                  <a:lnTo>
                    <a:pt x="14056424" y="5275656"/>
                  </a:lnTo>
                  <a:lnTo>
                    <a:pt x="14174534" y="5417642"/>
                  </a:lnTo>
                  <a:lnTo>
                    <a:pt x="14220190" y="5417642"/>
                  </a:lnTo>
                  <a:lnTo>
                    <a:pt x="14220190" y="5413870"/>
                  </a:lnTo>
                  <a:close/>
                </a:path>
                <a:path w="17324705" h="6904990">
                  <a:moveTo>
                    <a:pt x="14535442" y="5271046"/>
                  </a:moveTo>
                  <a:lnTo>
                    <a:pt x="14528267" y="5221910"/>
                  </a:lnTo>
                  <a:lnTo>
                    <a:pt x="14508010" y="5180342"/>
                  </a:lnTo>
                  <a:lnTo>
                    <a:pt x="14497330" y="5169459"/>
                  </a:lnTo>
                  <a:lnTo>
                    <a:pt x="14497330" y="5271046"/>
                  </a:lnTo>
                  <a:lnTo>
                    <a:pt x="14489189" y="5316766"/>
                  </a:lnTo>
                  <a:lnTo>
                    <a:pt x="14466494" y="5352821"/>
                  </a:lnTo>
                  <a:lnTo>
                    <a:pt x="14431772" y="5376469"/>
                  </a:lnTo>
                  <a:lnTo>
                    <a:pt x="14387589" y="5384965"/>
                  </a:lnTo>
                  <a:lnTo>
                    <a:pt x="14343418" y="5376469"/>
                  </a:lnTo>
                  <a:lnTo>
                    <a:pt x="14308696" y="5352821"/>
                  </a:lnTo>
                  <a:lnTo>
                    <a:pt x="14285989" y="5316766"/>
                  </a:lnTo>
                  <a:lnTo>
                    <a:pt x="14277861" y="5271046"/>
                  </a:lnTo>
                  <a:lnTo>
                    <a:pt x="14285989" y="5225326"/>
                  </a:lnTo>
                  <a:lnTo>
                    <a:pt x="14308696" y="5189271"/>
                  </a:lnTo>
                  <a:lnTo>
                    <a:pt x="14343418" y="5165623"/>
                  </a:lnTo>
                  <a:lnTo>
                    <a:pt x="14387589" y="5157127"/>
                  </a:lnTo>
                  <a:lnTo>
                    <a:pt x="14431772" y="5165623"/>
                  </a:lnTo>
                  <a:lnTo>
                    <a:pt x="14466494" y="5189271"/>
                  </a:lnTo>
                  <a:lnTo>
                    <a:pt x="14489189" y="5225326"/>
                  </a:lnTo>
                  <a:lnTo>
                    <a:pt x="14497330" y="5271046"/>
                  </a:lnTo>
                  <a:lnTo>
                    <a:pt x="14497330" y="5169459"/>
                  </a:lnTo>
                  <a:lnTo>
                    <a:pt x="14485252" y="5157127"/>
                  </a:lnTo>
                  <a:lnTo>
                    <a:pt x="14476552" y="5148250"/>
                  </a:lnTo>
                  <a:lnTo>
                    <a:pt x="14435785" y="5127587"/>
                  </a:lnTo>
                  <a:lnTo>
                    <a:pt x="14387589" y="5120259"/>
                  </a:lnTo>
                  <a:lnTo>
                    <a:pt x="14339405" y="5127587"/>
                  </a:lnTo>
                  <a:lnTo>
                    <a:pt x="14298638" y="5148250"/>
                  </a:lnTo>
                  <a:lnTo>
                    <a:pt x="14267180" y="5180342"/>
                  </a:lnTo>
                  <a:lnTo>
                    <a:pt x="14246924" y="5221910"/>
                  </a:lnTo>
                  <a:lnTo>
                    <a:pt x="14239748" y="5271046"/>
                  </a:lnTo>
                  <a:lnTo>
                    <a:pt x="14246924" y="5320182"/>
                  </a:lnTo>
                  <a:lnTo>
                    <a:pt x="14267180" y="5361749"/>
                  </a:lnTo>
                  <a:lnTo>
                    <a:pt x="14298638" y="5393842"/>
                  </a:lnTo>
                  <a:lnTo>
                    <a:pt x="14339405" y="5414505"/>
                  </a:lnTo>
                  <a:lnTo>
                    <a:pt x="14387589" y="5421833"/>
                  </a:lnTo>
                  <a:lnTo>
                    <a:pt x="14435785" y="5414505"/>
                  </a:lnTo>
                  <a:lnTo>
                    <a:pt x="14476552" y="5393842"/>
                  </a:lnTo>
                  <a:lnTo>
                    <a:pt x="14485252" y="5384965"/>
                  </a:lnTo>
                  <a:lnTo>
                    <a:pt x="14508010" y="5361749"/>
                  </a:lnTo>
                  <a:lnTo>
                    <a:pt x="14528267" y="5320182"/>
                  </a:lnTo>
                  <a:lnTo>
                    <a:pt x="14535442" y="5271046"/>
                  </a:lnTo>
                  <a:close/>
                </a:path>
                <a:path w="17324705" h="6904990">
                  <a:moveTo>
                    <a:pt x="14868970" y="5314188"/>
                  </a:moveTo>
                  <a:lnTo>
                    <a:pt x="14830438" y="5314188"/>
                  </a:lnTo>
                  <a:lnTo>
                    <a:pt x="14815020" y="5343449"/>
                  </a:lnTo>
                  <a:lnTo>
                    <a:pt x="14792211" y="5365750"/>
                  </a:lnTo>
                  <a:lnTo>
                    <a:pt x="14763293" y="5379974"/>
                  </a:lnTo>
                  <a:lnTo>
                    <a:pt x="14729498" y="5384965"/>
                  </a:lnTo>
                  <a:lnTo>
                    <a:pt x="14686102" y="5376532"/>
                  </a:lnTo>
                  <a:lnTo>
                    <a:pt x="14651901" y="5352986"/>
                  </a:lnTo>
                  <a:lnTo>
                    <a:pt x="14629486" y="5316944"/>
                  </a:lnTo>
                  <a:lnTo>
                    <a:pt x="14621434" y="5271046"/>
                  </a:lnTo>
                  <a:lnTo>
                    <a:pt x="14629486" y="5225148"/>
                  </a:lnTo>
                  <a:lnTo>
                    <a:pt x="14651901" y="5189105"/>
                  </a:lnTo>
                  <a:lnTo>
                    <a:pt x="14686102" y="5165560"/>
                  </a:lnTo>
                  <a:lnTo>
                    <a:pt x="14729498" y="5157127"/>
                  </a:lnTo>
                  <a:lnTo>
                    <a:pt x="14763052" y="5161902"/>
                  </a:lnTo>
                  <a:lnTo>
                    <a:pt x="14791843" y="5175555"/>
                  </a:lnTo>
                  <a:lnTo>
                    <a:pt x="14814601" y="5197056"/>
                  </a:lnTo>
                  <a:lnTo>
                    <a:pt x="14830019" y="5225389"/>
                  </a:lnTo>
                  <a:lnTo>
                    <a:pt x="14868551" y="5225389"/>
                  </a:lnTo>
                  <a:lnTo>
                    <a:pt x="14849043" y="5182108"/>
                  </a:lnTo>
                  <a:lnTo>
                    <a:pt x="14817763" y="5148961"/>
                  </a:lnTo>
                  <a:lnTo>
                    <a:pt x="14776907" y="5127739"/>
                  </a:lnTo>
                  <a:lnTo>
                    <a:pt x="14728660" y="5120259"/>
                  </a:lnTo>
                  <a:lnTo>
                    <a:pt x="14681378" y="5127587"/>
                  </a:lnTo>
                  <a:lnTo>
                    <a:pt x="14641309" y="5148250"/>
                  </a:lnTo>
                  <a:lnTo>
                    <a:pt x="14610360" y="5180342"/>
                  </a:lnTo>
                  <a:lnTo>
                    <a:pt x="14590395" y="5221910"/>
                  </a:lnTo>
                  <a:lnTo>
                    <a:pt x="14583321" y="5271046"/>
                  </a:lnTo>
                  <a:lnTo>
                    <a:pt x="14590395" y="5320182"/>
                  </a:lnTo>
                  <a:lnTo>
                    <a:pt x="14610360" y="5361749"/>
                  </a:lnTo>
                  <a:lnTo>
                    <a:pt x="14641309" y="5393842"/>
                  </a:lnTo>
                  <a:lnTo>
                    <a:pt x="14681378" y="5414505"/>
                  </a:lnTo>
                  <a:lnTo>
                    <a:pt x="14728660" y="5421833"/>
                  </a:lnTo>
                  <a:lnTo>
                    <a:pt x="14777022" y="5414137"/>
                  </a:lnTo>
                  <a:lnTo>
                    <a:pt x="14818132" y="5392356"/>
                  </a:lnTo>
                  <a:lnTo>
                    <a:pt x="14849577" y="5358396"/>
                  </a:lnTo>
                  <a:lnTo>
                    <a:pt x="14868970" y="5314188"/>
                  </a:lnTo>
                  <a:close/>
                </a:path>
                <a:path w="17324705" h="6904990">
                  <a:moveTo>
                    <a:pt x="15204948" y="5124450"/>
                  </a:moveTo>
                  <a:lnTo>
                    <a:pt x="15175218" y="5124450"/>
                  </a:lnTo>
                  <a:lnTo>
                    <a:pt x="15066734" y="5281104"/>
                  </a:lnTo>
                  <a:lnTo>
                    <a:pt x="14957832" y="5124450"/>
                  </a:lnTo>
                  <a:lnTo>
                    <a:pt x="14928101" y="5124450"/>
                  </a:lnTo>
                  <a:lnTo>
                    <a:pt x="14928101" y="5417642"/>
                  </a:lnTo>
                  <a:lnTo>
                    <a:pt x="14965795" y="5417642"/>
                  </a:lnTo>
                  <a:lnTo>
                    <a:pt x="14965795" y="5197754"/>
                  </a:lnTo>
                  <a:lnTo>
                    <a:pt x="15056257" y="5327586"/>
                  </a:lnTo>
                  <a:lnTo>
                    <a:pt x="15077199" y="5327586"/>
                  </a:lnTo>
                  <a:lnTo>
                    <a:pt x="15167255" y="5198592"/>
                  </a:lnTo>
                  <a:lnTo>
                    <a:pt x="15167255" y="5417642"/>
                  </a:lnTo>
                  <a:lnTo>
                    <a:pt x="15204948" y="5417642"/>
                  </a:lnTo>
                  <a:lnTo>
                    <a:pt x="15204948" y="5124450"/>
                  </a:lnTo>
                  <a:close/>
                </a:path>
                <a:path w="17324705" h="6904990">
                  <a:moveTo>
                    <a:pt x="15564536" y="5271046"/>
                  </a:moveTo>
                  <a:lnTo>
                    <a:pt x="15557361" y="5221910"/>
                  </a:lnTo>
                  <a:lnTo>
                    <a:pt x="15537104" y="5180342"/>
                  </a:lnTo>
                  <a:lnTo>
                    <a:pt x="15526423" y="5169459"/>
                  </a:lnTo>
                  <a:lnTo>
                    <a:pt x="15526423" y="5271046"/>
                  </a:lnTo>
                  <a:lnTo>
                    <a:pt x="15518283" y="5316766"/>
                  </a:lnTo>
                  <a:lnTo>
                    <a:pt x="15495588" y="5352821"/>
                  </a:lnTo>
                  <a:lnTo>
                    <a:pt x="15460866" y="5376469"/>
                  </a:lnTo>
                  <a:lnTo>
                    <a:pt x="15416683" y="5384965"/>
                  </a:lnTo>
                  <a:lnTo>
                    <a:pt x="15372499" y="5376469"/>
                  </a:lnTo>
                  <a:lnTo>
                    <a:pt x="15337790" y="5352821"/>
                  </a:lnTo>
                  <a:lnTo>
                    <a:pt x="15315083" y="5316766"/>
                  </a:lnTo>
                  <a:lnTo>
                    <a:pt x="15306955" y="5271046"/>
                  </a:lnTo>
                  <a:lnTo>
                    <a:pt x="15315083" y="5225326"/>
                  </a:lnTo>
                  <a:lnTo>
                    <a:pt x="15337790" y="5189271"/>
                  </a:lnTo>
                  <a:lnTo>
                    <a:pt x="15372499" y="5165623"/>
                  </a:lnTo>
                  <a:lnTo>
                    <a:pt x="15416683" y="5157127"/>
                  </a:lnTo>
                  <a:lnTo>
                    <a:pt x="15460866" y="5165623"/>
                  </a:lnTo>
                  <a:lnTo>
                    <a:pt x="15495588" y="5189271"/>
                  </a:lnTo>
                  <a:lnTo>
                    <a:pt x="15518283" y="5225326"/>
                  </a:lnTo>
                  <a:lnTo>
                    <a:pt x="15526423" y="5271046"/>
                  </a:lnTo>
                  <a:lnTo>
                    <a:pt x="15526423" y="5169459"/>
                  </a:lnTo>
                  <a:lnTo>
                    <a:pt x="15514333" y="5157127"/>
                  </a:lnTo>
                  <a:lnTo>
                    <a:pt x="15505646" y="5148250"/>
                  </a:lnTo>
                  <a:lnTo>
                    <a:pt x="15464866" y="5127587"/>
                  </a:lnTo>
                  <a:lnTo>
                    <a:pt x="15416683" y="5120259"/>
                  </a:lnTo>
                  <a:lnTo>
                    <a:pt x="15368499" y="5127587"/>
                  </a:lnTo>
                  <a:lnTo>
                    <a:pt x="15327732" y="5148250"/>
                  </a:lnTo>
                  <a:lnTo>
                    <a:pt x="15296274" y="5180342"/>
                  </a:lnTo>
                  <a:lnTo>
                    <a:pt x="15276005" y="5221910"/>
                  </a:lnTo>
                  <a:lnTo>
                    <a:pt x="15268842" y="5271046"/>
                  </a:lnTo>
                  <a:lnTo>
                    <a:pt x="15276005" y="5320182"/>
                  </a:lnTo>
                  <a:lnTo>
                    <a:pt x="15296274" y="5361749"/>
                  </a:lnTo>
                  <a:lnTo>
                    <a:pt x="15327732" y="5393842"/>
                  </a:lnTo>
                  <a:lnTo>
                    <a:pt x="15368499" y="5414505"/>
                  </a:lnTo>
                  <a:lnTo>
                    <a:pt x="15416683" y="5421833"/>
                  </a:lnTo>
                  <a:lnTo>
                    <a:pt x="15464866" y="5414505"/>
                  </a:lnTo>
                  <a:lnTo>
                    <a:pt x="15505646" y="5393842"/>
                  </a:lnTo>
                  <a:lnTo>
                    <a:pt x="15514333" y="5384965"/>
                  </a:lnTo>
                  <a:lnTo>
                    <a:pt x="15537104" y="5361749"/>
                  </a:lnTo>
                  <a:lnTo>
                    <a:pt x="15557361" y="5320182"/>
                  </a:lnTo>
                  <a:lnTo>
                    <a:pt x="15564536" y="5271046"/>
                  </a:lnTo>
                  <a:close/>
                </a:path>
                <a:path w="17324705" h="6904990">
                  <a:moveTo>
                    <a:pt x="15828112" y="5327586"/>
                  </a:moveTo>
                  <a:lnTo>
                    <a:pt x="15821203" y="5290858"/>
                  </a:lnTo>
                  <a:lnTo>
                    <a:pt x="15809519" y="5273980"/>
                  </a:lnTo>
                  <a:lnTo>
                    <a:pt x="15801721" y="5262727"/>
                  </a:lnTo>
                  <a:lnTo>
                    <a:pt x="15789999" y="5255730"/>
                  </a:lnTo>
                  <a:lnTo>
                    <a:pt x="15789999" y="5327586"/>
                  </a:lnTo>
                  <a:lnTo>
                    <a:pt x="15785745" y="5349926"/>
                  </a:lnTo>
                  <a:lnTo>
                    <a:pt x="15773565" y="5366804"/>
                  </a:lnTo>
                  <a:lnTo>
                    <a:pt x="15754312" y="5377472"/>
                  </a:lnTo>
                  <a:lnTo>
                    <a:pt x="15728849" y="5381206"/>
                  </a:lnTo>
                  <a:lnTo>
                    <a:pt x="15666441" y="5381206"/>
                  </a:lnTo>
                  <a:lnTo>
                    <a:pt x="15666441" y="5273980"/>
                  </a:lnTo>
                  <a:lnTo>
                    <a:pt x="15728849" y="5273980"/>
                  </a:lnTo>
                  <a:lnTo>
                    <a:pt x="15754312" y="5277701"/>
                  </a:lnTo>
                  <a:lnTo>
                    <a:pt x="15773565" y="5288381"/>
                  </a:lnTo>
                  <a:lnTo>
                    <a:pt x="15785745" y="5305247"/>
                  </a:lnTo>
                  <a:lnTo>
                    <a:pt x="15789999" y="5327586"/>
                  </a:lnTo>
                  <a:lnTo>
                    <a:pt x="15789999" y="5255730"/>
                  </a:lnTo>
                  <a:lnTo>
                    <a:pt x="15771571" y="5244719"/>
                  </a:lnTo>
                  <a:lnTo>
                    <a:pt x="15732621" y="5238381"/>
                  </a:lnTo>
                  <a:lnTo>
                    <a:pt x="15666441" y="5238381"/>
                  </a:lnTo>
                  <a:lnTo>
                    <a:pt x="15666441" y="5160899"/>
                  </a:lnTo>
                  <a:lnTo>
                    <a:pt x="15805493" y="5160899"/>
                  </a:lnTo>
                  <a:lnTo>
                    <a:pt x="15805493" y="5124450"/>
                  </a:lnTo>
                  <a:lnTo>
                    <a:pt x="15628747" y="5124450"/>
                  </a:lnTo>
                  <a:lnTo>
                    <a:pt x="15628747" y="5417642"/>
                  </a:lnTo>
                  <a:lnTo>
                    <a:pt x="15732621" y="5417642"/>
                  </a:lnTo>
                  <a:lnTo>
                    <a:pt x="15771571" y="5411228"/>
                  </a:lnTo>
                  <a:lnTo>
                    <a:pt x="15801721" y="5393029"/>
                  </a:lnTo>
                  <a:lnTo>
                    <a:pt x="15809837" y="5381206"/>
                  </a:lnTo>
                  <a:lnTo>
                    <a:pt x="15821203" y="5364632"/>
                  </a:lnTo>
                  <a:lnTo>
                    <a:pt x="15828112" y="5327586"/>
                  </a:lnTo>
                  <a:close/>
                </a:path>
                <a:path w="17324705" h="6904990">
                  <a:moveTo>
                    <a:pt x="16107652" y="5124450"/>
                  </a:moveTo>
                  <a:lnTo>
                    <a:pt x="16078759" y="5124450"/>
                  </a:lnTo>
                  <a:lnTo>
                    <a:pt x="15920847" y="5344338"/>
                  </a:lnTo>
                  <a:lnTo>
                    <a:pt x="15920847" y="5124450"/>
                  </a:lnTo>
                  <a:lnTo>
                    <a:pt x="15883154" y="5124450"/>
                  </a:lnTo>
                  <a:lnTo>
                    <a:pt x="15883154" y="5417642"/>
                  </a:lnTo>
                  <a:lnTo>
                    <a:pt x="15912897" y="5417642"/>
                  </a:lnTo>
                  <a:lnTo>
                    <a:pt x="16069958" y="5199431"/>
                  </a:lnTo>
                  <a:lnTo>
                    <a:pt x="16069958" y="5417642"/>
                  </a:lnTo>
                  <a:lnTo>
                    <a:pt x="16107652" y="5417642"/>
                  </a:lnTo>
                  <a:lnTo>
                    <a:pt x="16107652" y="5124450"/>
                  </a:lnTo>
                  <a:close/>
                </a:path>
                <a:path w="17324705" h="6904990">
                  <a:moveTo>
                    <a:pt x="16467239" y="5271046"/>
                  </a:moveTo>
                  <a:lnTo>
                    <a:pt x="16460064" y="5221910"/>
                  </a:lnTo>
                  <a:lnTo>
                    <a:pt x="16439807" y="5180342"/>
                  </a:lnTo>
                  <a:lnTo>
                    <a:pt x="16429127" y="5169459"/>
                  </a:lnTo>
                  <a:lnTo>
                    <a:pt x="16429127" y="5271046"/>
                  </a:lnTo>
                  <a:lnTo>
                    <a:pt x="16420986" y="5316766"/>
                  </a:lnTo>
                  <a:lnTo>
                    <a:pt x="16398291" y="5352821"/>
                  </a:lnTo>
                  <a:lnTo>
                    <a:pt x="16363569" y="5376469"/>
                  </a:lnTo>
                  <a:lnTo>
                    <a:pt x="16319386" y="5384965"/>
                  </a:lnTo>
                  <a:lnTo>
                    <a:pt x="16275215" y="5376469"/>
                  </a:lnTo>
                  <a:lnTo>
                    <a:pt x="16240494" y="5352821"/>
                  </a:lnTo>
                  <a:lnTo>
                    <a:pt x="16217786" y="5316766"/>
                  </a:lnTo>
                  <a:lnTo>
                    <a:pt x="16209658" y="5271046"/>
                  </a:lnTo>
                  <a:lnTo>
                    <a:pt x="16217786" y="5225326"/>
                  </a:lnTo>
                  <a:lnTo>
                    <a:pt x="16240494" y="5189271"/>
                  </a:lnTo>
                  <a:lnTo>
                    <a:pt x="16275215" y="5165623"/>
                  </a:lnTo>
                  <a:lnTo>
                    <a:pt x="16319386" y="5157127"/>
                  </a:lnTo>
                  <a:lnTo>
                    <a:pt x="16363569" y="5165623"/>
                  </a:lnTo>
                  <a:lnTo>
                    <a:pt x="16398291" y="5189271"/>
                  </a:lnTo>
                  <a:lnTo>
                    <a:pt x="16420986" y="5225326"/>
                  </a:lnTo>
                  <a:lnTo>
                    <a:pt x="16429127" y="5271046"/>
                  </a:lnTo>
                  <a:lnTo>
                    <a:pt x="16429127" y="5169459"/>
                  </a:lnTo>
                  <a:lnTo>
                    <a:pt x="16417049" y="5157127"/>
                  </a:lnTo>
                  <a:lnTo>
                    <a:pt x="16408349" y="5148250"/>
                  </a:lnTo>
                  <a:lnTo>
                    <a:pt x="16367582" y="5127587"/>
                  </a:lnTo>
                  <a:lnTo>
                    <a:pt x="16319386" y="5120259"/>
                  </a:lnTo>
                  <a:lnTo>
                    <a:pt x="16271202" y="5127587"/>
                  </a:lnTo>
                  <a:lnTo>
                    <a:pt x="16230435" y="5148250"/>
                  </a:lnTo>
                  <a:lnTo>
                    <a:pt x="16198977" y="5180342"/>
                  </a:lnTo>
                  <a:lnTo>
                    <a:pt x="16178721" y="5221910"/>
                  </a:lnTo>
                  <a:lnTo>
                    <a:pt x="16171545" y="5271046"/>
                  </a:lnTo>
                  <a:lnTo>
                    <a:pt x="16178721" y="5320182"/>
                  </a:lnTo>
                  <a:lnTo>
                    <a:pt x="16198977" y="5361749"/>
                  </a:lnTo>
                  <a:lnTo>
                    <a:pt x="16230435" y="5393842"/>
                  </a:lnTo>
                  <a:lnTo>
                    <a:pt x="16271202" y="5414505"/>
                  </a:lnTo>
                  <a:lnTo>
                    <a:pt x="16319386" y="5421833"/>
                  </a:lnTo>
                  <a:lnTo>
                    <a:pt x="16367582" y="5414505"/>
                  </a:lnTo>
                  <a:lnTo>
                    <a:pt x="16408349" y="5393842"/>
                  </a:lnTo>
                  <a:lnTo>
                    <a:pt x="16417049" y="5384965"/>
                  </a:lnTo>
                  <a:lnTo>
                    <a:pt x="16439807" y="5361749"/>
                  </a:lnTo>
                  <a:lnTo>
                    <a:pt x="16460064" y="5320182"/>
                  </a:lnTo>
                  <a:lnTo>
                    <a:pt x="16467239" y="5271046"/>
                  </a:lnTo>
                  <a:close/>
                </a:path>
                <a:path w="17324705" h="6904990">
                  <a:moveTo>
                    <a:pt x="16740683" y="5124450"/>
                  </a:moveTo>
                  <a:lnTo>
                    <a:pt x="16561003" y="5124450"/>
                  </a:lnTo>
                  <a:lnTo>
                    <a:pt x="16547186" y="5328005"/>
                  </a:lnTo>
                  <a:lnTo>
                    <a:pt x="16543427" y="5351640"/>
                  </a:lnTo>
                  <a:lnTo>
                    <a:pt x="16534981" y="5368531"/>
                  </a:lnTo>
                  <a:lnTo>
                    <a:pt x="16521443" y="5378666"/>
                  </a:lnTo>
                  <a:lnTo>
                    <a:pt x="16502368" y="5382031"/>
                  </a:lnTo>
                  <a:lnTo>
                    <a:pt x="16493160" y="5382044"/>
                  </a:lnTo>
                  <a:lnTo>
                    <a:pt x="16488969" y="5381625"/>
                  </a:lnTo>
                  <a:lnTo>
                    <a:pt x="16488969" y="5417642"/>
                  </a:lnTo>
                  <a:lnTo>
                    <a:pt x="16499853" y="5418480"/>
                  </a:lnTo>
                  <a:lnTo>
                    <a:pt x="16504044" y="5418480"/>
                  </a:lnTo>
                  <a:lnTo>
                    <a:pt x="16562261" y="5396230"/>
                  </a:lnTo>
                  <a:lnTo>
                    <a:pt x="16585299" y="5330939"/>
                  </a:lnTo>
                  <a:lnTo>
                    <a:pt x="16596182" y="5160899"/>
                  </a:lnTo>
                  <a:lnTo>
                    <a:pt x="16702570" y="5160899"/>
                  </a:lnTo>
                  <a:lnTo>
                    <a:pt x="16702570" y="5417642"/>
                  </a:lnTo>
                  <a:lnTo>
                    <a:pt x="16740683" y="5417642"/>
                  </a:lnTo>
                  <a:lnTo>
                    <a:pt x="16740683" y="5124450"/>
                  </a:lnTo>
                  <a:close/>
                </a:path>
                <a:path w="17324705" h="6904990">
                  <a:moveTo>
                    <a:pt x="17100398" y="5271046"/>
                  </a:moveTo>
                  <a:lnTo>
                    <a:pt x="17093222" y="5221910"/>
                  </a:lnTo>
                  <a:lnTo>
                    <a:pt x="17072966" y="5180342"/>
                  </a:lnTo>
                  <a:lnTo>
                    <a:pt x="17062285" y="5169459"/>
                  </a:lnTo>
                  <a:lnTo>
                    <a:pt x="17062285" y="5271046"/>
                  </a:lnTo>
                  <a:lnTo>
                    <a:pt x="17054157" y="5316766"/>
                  </a:lnTo>
                  <a:lnTo>
                    <a:pt x="17031450" y="5352821"/>
                  </a:lnTo>
                  <a:lnTo>
                    <a:pt x="16996728" y="5376469"/>
                  </a:lnTo>
                  <a:lnTo>
                    <a:pt x="16952557" y="5384965"/>
                  </a:lnTo>
                  <a:lnTo>
                    <a:pt x="16908374" y="5376469"/>
                  </a:lnTo>
                  <a:lnTo>
                    <a:pt x="16873652" y="5352821"/>
                  </a:lnTo>
                  <a:lnTo>
                    <a:pt x="16850957" y="5316766"/>
                  </a:lnTo>
                  <a:lnTo>
                    <a:pt x="16842816" y="5271046"/>
                  </a:lnTo>
                  <a:lnTo>
                    <a:pt x="16850957" y="5225326"/>
                  </a:lnTo>
                  <a:lnTo>
                    <a:pt x="16873652" y="5189271"/>
                  </a:lnTo>
                  <a:lnTo>
                    <a:pt x="16908374" y="5165623"/>
                  </a:lnTo>
                  <a:lnTo>
                    <a:pt x="16952557" y="5157127"/>
                  </a:lnTo>
                  <a:lnTo>
                    <a:pt x="16996728" y="5165623"/>
                  </a:lnTo>
                  <a:lnTo>
                    <a:pt x="17031450" y="5189271"/>
                  </a:lnTo>
                  <a:lnTo>
                    <a:pt x="17054157" y="5225326"/>
                  </a:lnTo>
                  <a:lnTo>
                    <a:pt x="17062285" y="5271046"/>
                  </a:lnTo>
                  <a:lnTo>
                    <a:pt x="17062285" y="5169459"/>
                  </a:lnTo>
                  <a:lnTo>
                    <a:pt x="17050208" y="5157127"/>
                  </a:lnTo>
                  <a:lnTo>
                    <a:pt x="17041508" y="5148250"/>
                  </a:lnTo>
                  <a:lnTo>
                    <a:pt x="17000741" y="5127587"/>
                  </a:lnTo>
                  <a:lnTo>
                    <a:pt x="16952557" y="5120259"/>
                  </a:lnTo>
                  <a:lnTo>
                    <a:pt x="16904361" y="5127587"/>
                  </a:lnTo>
                  <a:lnTo>
                    <a:pt x="16863594" y="5148250"/>
                  </a:lnTo>
                  <a:lnTo>
                    <a:pt x="16832136" y="5180342"/>
                  </a:lnTo>
                  <a:lnTo>
                    <a:pt x="16811879" y="5221910"/>
                  </a:lnTo>
                  <a:lnTo>
                    <a:pt x="16804704" y="5271046"/>
                  </a:lnTo>
                  <a:lnTo>
                    <a:pt x="16811879" y="5320182"/>
                  </a:lnTo>
                  <a:lnTo>
                    <a:pt x="16832136" y="5361749"/>
                  </a:lnTo>
                  <a:lnTo>
                    <a:pt x="16863594" y="5393842"/>
                  </a:lnTo>
                  <a:lnTo>
                    <a:pt x="16904361" y="5414505"/>
                  </a:lnTo>
                  <a:lnTo>
                    <a:pt x="16952557" y="5421833"/>
                  </a:lnTo>
                  <a:lnTo>
                    <a:pt x="17000741" y="5414505"/>
                  </a:lnTo>
                  <a:lnTo>
                    <a:pt x="17041508" y="5393842"/>
                  </a:lnTo>
                  <a:lnTo>
                    <a:pt x="17050208" y="5384965"/>
                  </a:lnTo>
                  <a:lnTo>
                    <a:pt x="17072966" y="5361749"/>
                  </a:lnTo>
                  <a:lnTo>
                    <a:pt x="17093222" y="5320182"/>
                  </a:lnTo>
                  <a:lnTo>
                    <a:pt x="17100398" y="5271046"/>
                  </a:lnTo>
                  <a:close/>
                </a:path>
                <a:path w="17324705" h="6904990">
                  <a:moveTo>
                    <a:pt x="17324185" y="5124272"/>
                  </a:moveTo>
                  <a:lnTo>
                    <a:pt x="17164609" y="5124272"/>
                  </a:lnTo>
                  <a:lnTo>
                    <a:pt x="17164609" y="5161102"/>
                  </a:lnTo>
                  <a:lnTo>
                    <a:pt x="17164609" y="5417642"/>
                  </a:lnTo>
                  <a:lnTo>
                    <a:pt x="17202315" y="5417642"/>
                  </a:lnTo>
                  <a:lnTo>
                    <a:pt x="17202315" y="5161102"/>
                  </a:lnTo>
                  <a:lnTo>
                    <a:pt x="17324185" y="5161102"/>
                  </a:lnTo>
                  <a:lnTo>
                    <a:pt x="17324185" y="5124272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01100" y="3011429"/>
              <a:ext cx="16840835" cy="6908800"/>
            </a:xfrm>
            <a:custGeom>
              <a:avLst/>
              <a:gdLst/>
              <a:ahLst/>
              <a:cxnLst/>
              <a:rect l="l" t="t" r="r" b="b"/>
              <a:pathLst>
                <a:path w="16840835" h="6908800">
                  <a:moveTo>
                    <a:pt x="284810" y="260934"/>
                  </a:moveTo>
                  <a:lnTo>
                    <a:pt x="248373" y="260934"/>
                  </a:lnTo>
                  <a:lnTo>
                    <a:pt x="248373" y="40627"/>
                  </a:lnTo>
                  <a:lnTo>
                    <a:pt x="248373" y="4191"/>
                  </a:lnTo>
                  <a:lnTo>
                    <a:pt x="210680" y="4191"/>
                  </a:lnTo>
                  <a:lnTo>
                    <a:pt x="210680" y="40627"/>
                  </a:lnTo>
                  <a:lnTo>
                    <a:pt x="210680" y="260934"/>
                  </a:lnTo>
                  <a:lnTo>
                    <a:pt x="74968" y="260934"/>
                  </a:lnTo>
                  <a:lnTo>
                    <a:pt x="83718" y="242443"/>
                  </a:lnTo>
                  <a:lnTo>
                    <a:pt x="89687" y="219468"/>
                  </a:lnTo>
                  <a:lnTo>
                    <a:pt x="93522" y="192735"/>
                  </a:lnTo>
                  <a:lnTo>
                    <a:pt x="95910" y="162928"/>
                  </a:lnTo>
                  <a:lnTo>
                    <a:pt x="103035" y="40627"/>
                  </a:lnTo>
                  <a:lnTo>
                    <a:pt x="210680" y="40627"/>
                  </a:lnTo>
                  <a:lnTo>
                    <a:pt x="210680" y="4191"/>
                  </a:lnTo>
                  <a:lnTo>
                    <a:pt x="67437" y="4191"/>
                  </a:lnTo>
                  <a:lnTo>
                    <a:pt x="58216" y="159994"/>
                  </a:lnTo>
                  <a:lnTo>
                    <a:pt x="54737" y="198031"/>
                  </a:lnTo>
                  <a:lnTo>
                    <a:pt x="49263" y="226491"/>
                  </a:lnTo>
                  <a:lnTo>
                    <a:pt x="41668" y="246926"/>
                  </a:lnTo>
                  <a:lnTo>
                    <a:pt x="31826" y="260934"/>
                  </a:lnTo>
                  <a:lnTo>
                    <a:pt x="0" y="260934"/>
                  </a:lnTo>
                  <a:lnTo>
                    <a:pt x="0" y="357263"/>
                  </a:lnTo>
                  <a:lnTo>
                    <a:pt x="35598" y="357263"/>
                  </a:lnTo>
                  <a:lnTo>
                    <a:pt x="35598" y="297370"/>
                  </a:lnTo>
                  <a:lnTo>
                    <a:pt x="249212" y="297370"/>
                  </a:lnTo>
                  <a:lnTo>
                    <a:pt x="249212" y="357263"/>
                  </a:lnTo>
                  <a:lnTo>
                    <a:pt x="284810" y="357263"/>
                  </a:lnTo>
                  <a:lnTo>
                    <a:pt x="284810" y="297370"/>
                  </a:lnTo>
                  <a:lnTo>
                    <a:pt x="284810" y="260934"/>
                  </a:lnTo>
                  <a:close/>
                </a:path>
                <a:path w="16840835" h="6908800">
                  <a:moveTo>
                    <a:pt x="565238" y="293611"/>
                  </a:moveTo>
                  <a:lnTo>
                    <a:pt x="538060" y="227012"/>
                  </a:lnTo>
                  <a:lnTo>
                    <a:pt x="523697" y="191833"/>
                  </a:lnTo>
                  <a:lnTo>
                    <a:pt x="484403" y="95554"/>
                  </a:lnTo>
                  <a:lnTo>
                    <a:pt x="484403" y="191833"/>
                  </a:lnTo>
                  <a:lnTo>
                    <a:pt x="382625" y="191833"/>
                  </a:lnTo>
                  <a:lnTo>
                    <a:pt x="433298" y="64084"/>
                  </a:lnTo>
                  <a:lnTo>
                    <a:pt x="484403" y="191833"/>
                  </a:lnTo>
                  <a:lnTo>
                    <a:pt x="484403" y="95554"/>
                  </a:lnTo>
                  <a:lnTo>
                    <a:pt x="471563" y="64084"/>
                  </a:lnTo>
                  <a:lnTo>
                    <a:pt x="447128" y="4191"/>
                  </a:lnTo>
                  <a:lnTo>
                    <a:pt x="419900" y="4191"/>
                  </a:lnTo>
                  <a:lnTo>
                    <a:pt x="301790" y="293611"/>
                  </a:lnTo>
                  <a:lnTo>
                    <a:pt x="301790" y="297370"/>
                  </a:lnTo>
                  <a:lnTo>
                    <a:pt x="340741" y="297370"/>
                  </a:lnTo>
                  <a:lnTo>
                    <a:pt x="368795" y="227012"/>
                  </a:lnTo>
                  <a:lnTo>
                    <a:pt x="498221" y="227012"/>
                  </a:lnTo>
                  <a:lnTo>
                    <a:pt x="525868" y="297370"/>
                  </a:lnTo>
                  <a:lnTo>
                    <a:pt x="565238" y="297370"/>
                  </a:lnTo>
                  <a:lnTo>
                    <a:pt x="565238" y="293611"/>
                  </a:lnTo>
                  <a:close/>
                </a:path>
                <a:path w="16840835" h="6908800">
                  <a:moveTo>
                    <a:pt x="772782" y="4000"/>
                  </a:moveTo>
                  <a:lnTo>
                    <a:pt x="560857" y="4000"/>
                  </a:lnTo>
                  <a:lnTo>
                    <a:pt x="560857" y="39560"/>
                  </a:lnTo>
                  <a:lnTo>
                    <a:pt x="647966" y="39560"/>
                  </a:lnTo>
                  <a:lnTo>
                    <a:pt x="647966" y="297370"/>
                  </a:lnTo>
                  <a:lnTo>
                    <a:pt x="685660" y="297370"/>
                  </a:lnTo>
                  <a:lnTo>
                    <a:pt x="685660" y="39560"/>
                  </a:lnTo>
                  <a:lnTo>
                    <a:pt x="772782" y="39560"/>
                  </a:lnTo>
                  <a:lnTo>
                    <a:pt x="772782" y="4000"/>
                  </a:lnTo>
                  <a:close/>
                </a:path>
                <a:path w="16840835" h="6908800">
                  <a:moveTo>
                    <a:pt x="1031519" y="293611"/>
                  </a:moveTo>
                  <a:lnTo>
                    <a:pt x="1004341" y="227012"/>
                  </a:lnTo>
                  <a:lnTo>
                    <a:pt x="989977" y="191833"/>
                  </a:lnTo>
                  <a:lnTo>
                    <a:pt x="950683" y="95554"/>
                  </a:lnTo>
                  <a:lnTo>
                    <a:pt x="950683" y="191833"/>
                  </a:lnTo>
                  <a:lnTo>
                    <a:pt x="848906" y="191833"/>
                  </a:lnTo>
                  <a:lnTo>
                    <a:pt x="899579" y="64084"/>
                  </a:lnTo>
                  <a:lnTo>
                    <a:pt x="950683" y="191833"/>
                  </a:lnTo>
                  <a:lnTo>
                    <a:pt x="950683" y="95554"/>
                  </a:lnTo>
                  <a:lnTo>
                    <a:pt x="937844" y="64084"/>
                  </a:lnTo>
                  <a:lnTo>
                    <a:pt x="913409" y="4191"/>
                  </a:lnTo>
                  <a:lnTo>
                    <a:pt x="886180" y="4191"/>
                  </a:lnTo>
                  <a:lnTo>
                    <a:pt x="768070" y="293611"/>
                  </a:lnTo>
                  <a:lnTo>
                    <a:pt x="768070" y="297370"/>
                  </a:lnTo>
                  <a:lnTo>
                    <a:pt x="807021" y="297370"/>
                  </a:lnTo>
                  <a:lnTo>
                    <a:pt x="835088" y="227012"/>
                  </a:lnTo>
                  <a:lnTo>
                    <a:pt x="964501" y="227012"/>
                  </a:lnTo>
                  <a:lnTo>
                    <a:pt x="992149" y="297370"/>
                  </a:lnTo>
                  <a:lnTo>
                    <a:pt x="1031519" y="297370"/>
                  </a:lnTo>
                  <a:lnTo>
                    <a:pt x="1031519" y="293611"/>
                  </a:lnTo>
                  <a:close/>
                </a:path>
                <a:path w="16840835" h="6908800">
                  <a:moveTo>
                    <a:pt x="1170216" y="158318"/>
                  </a:moveTo>
                  <a:lnTo>
                    <a:pt x="1043317" y="158318"/>
                  </a:lnTo>
                  <a:lnTo>
                    <a:pt x="1043317" y="191833"/>
                  </a:lnTo>
                  <a:lnTo>
                    <a:pt x="1170216" y="191833"/>
                  </a:lnTo>
                  <a:lnTo>
                    <a:pt x="1170216" y="158318"/>
                  </a:lnTo>
                  <a:close/>
                </a:path>
                <a:path w="16840835" h="6908800">
                  <a:moveTo>
                    <a:pt x="1355039" y="143662"/>
                  </a:moveTo>
                  <a:lnTo>
                    <a:pt x="1249070" y="4191"/>
                  </a:lnTo>
                  <a:lnTo>
                    <a:pt x="1205941" y="4191"/>
                  </a:lnTo>
                  <a:lnTo>
                    <a:pt x="1205941" y="7962"/>
                  </a:lnTo>
                  <a:lnTo>
                    <a:pt x="1315669" y="148691"/>
                  </a:lnTo>
                  <a:lnTo>
                    <a:pt x="1198816" y="293611"/>
                  </a:lnTo>
                  <a:lnTo>
                    <a:pt x="1198816" y="297370"/>
                  </a:lnTo>
                  <a:lnTo>
                    <a:pt x="1243634" y="297370"/>
                  </a:lnTo>
                  <a:lnTo>
                    <a:pt x="1355039" y="155384"/>
                  </a:lnTo>
                  <a:lnTo>
                    <a:pt x="1355039" y="143662"/>
                  </a:lnTo>
                  <a:close/>
                </a:path>
                <a:path w="16840835" h="6908800">
                  <a:moveTo>
                    <a:pt x="1404886" y="4191"/>
                  </a:moveTo>
                  <a:lnTo>
                    <a:pt x="1367193" y="4191"/>
                  </a:lnTo>
                  <a:lnTo>
                    <a:pt x="1367193" y="297370"/>
                  </a:lnTo>
                  <a:lnTo>
                    <a:pt x="1404886" y="297370"/>
                  </a:lnTo>
                  <a:lnTo>
                    <a:pt x="1404886" y="4191"/>
                  </a:lnTo>
                  <a:close/>
                </a:path>
                <a:path w="16840835" h="6908800">
                  <a:moveTo>
                    <a:pt x="1573669" y="293611"/>
                  </a:moveTo>
                  <a:lnTo>
                    <a:pt x="1456817" y="148691"/>
                  </a:lnTo>
                  <a:lnTo>
                    <a:pt x="1566557" y="7962"/>
                  </a:lnTo>
                  <a:lnTo>
                    <a:pt x="1566557" y="4191"/>
                  </a:lnTo>
                  <a:lnTo>
                    <a:pt x="1523415" y="4191"/>
                  </a:lnTo>
                  <a:lnTo>
                    <a:pt x="1417027" y="143662"/>
                  </a:lnTo>
                  <a:lnTo>
                    <a:pt x="1417027" y="155384"/>
                  </a:lnTo>
                  <a:lnTo>
                    <a:pt x="1528864" y="297370"/>
                  </a:lnTo>
                  <a:lnTo>
                    <a:pt x="1573669" y="297370"/>
                  </a:lnTo>
                  <a:lnTo>
                    <a:pt x="1573669" y="293611"/>
                  </a:lnTo>
                  <a:close/>
                </a:path>
                <a:path w="16840835" h="6908800">
                  <a:moveTo>
                    <a:pt x="1818982" y="4191"/>
                  </a:moveTo>
                  <a:lnTo>
                    <a:pt x="1779193" y="4191"/>
                  </a:lnTo>
                  <a:lnTo>
                    <a:pt x="1733969" y="102616"/>
                  </a:lnTo>
                  <a:lnTo>
                    <a:pt x="1704225" y="169214"/>
                  </a:lnTo>
                  <a:lnTo>
                    <a:pt x="1673237" y="101358"/>
                  </a:lnTo>
                  <a:lnTo>
                    <a:pt x="1628419" y="4191"/>
                  </a:lnTo>
                  <a:lnTo>
                    <a:pt x="1587792" y="4191"/>
                  </a:lnTo>
                  <a:lnTo>
                    <a:pt x="1587792" y="7962"/>
                  </a:lnTo>
                  <a:lnTo>
                    <a:pt x="1683702" y="211937"/>
                  </a:lnTo>
                  <a:lnTo>
                    <a:pt x="1646008" y="293192"/>
                  </a:lnTo>
                  <a:lnTo>
                    <a:pt x="1646008" y="297370"/>
                  </a:lnTo>
                  <a:lnTo>
                    <a:pt x="1686217" y="297370"/>
                  </a:lnTo>
                  <a:lnTo>
                    <a:pt x="1818982" y="7962"/>
                  </a:lnTo>
                  <a:lnTo>
                    <a:pt x="1818982" y="4191"/>
                  </a:lnTo>
                  <a:close/>
                </a:path>
                <a:path w="16840835" h="6908800">
                  <a:moveTo>
                    <a:pt x="2067750" y="102196"/>
                  </a:moveTo>
                  <a:lnTo>
                    <a:pt x="2060905" y="62318"/>
                  </a:lnTo>
                  <a:lnTo>
                    <a:pt x="2046795" y="39789"/>
                  </a:lnTo>
                  <a:lnTo>
                    <a:pt x="2041525" y="31369"/>
                  </a:lnTo>
                  <a:lnTo>
                    <a:pt x="2029637" y="23469"/>
                  </a:lnTo>
                  <a:lnTo>
                    <a:pt x="2029637" y="102196"/>
                  </a:lnTo>
                  <a:lnTo>
                    <a:pt x="2025319" y="127850"/>
                  </a:lnTo>
                  <a:lnTo>
                    <a:pt x="2013038" y="147535"/>
                  </a:lnTo>
                  <a:lnTo>
                    <a:pt x="1993773" y="160159"/>
                  </a:lnTo>
                  <a:lnTo>
                    <a:pt x="1968487" y="164604"/>
                  </a:lnTo>
                  <a:lnTo>
                    <a:pt x="1903984" y="164604"/>
                  </a:lnTo>
                  <a:lnTo>
                    <a:pt x="1903984" y="39789"/>
                  </a:lnTo>
                  <a:lnTo>
                    <a:pt x="1968487" y="39789"/>
                  </a:lnTo>
                  <a:lnTo>
                    <a:pt x="1993773" y="44246"/>
                  </a:lnTo>
                  <a:lnTo>
                    <a:pt x="2013038" y="56857"/>
                  </a:lnTo>
                  <a:lnTo>
                    <a:pt x="2025319" y="76542"/>
                  </a:lnTo>
                  <a:lnTo>
                    <a:pt x="2029637" y="102196"/>
                  </a:lnTo>
                  <a:lnTo>
                    <a:pt x="2029637" y="23469"/>
                  </a:lnTo>
                  <a:lnTo>
                    <a:pt x="2011387" y="11315"/>
                  </a:lnTo>
                  <a:lnTo>
                    <a:pt x="1972259" y="4191"/>
                  </a:lnTo>
                  <a:lnTo>
                    <a:pt x="1866290" y="4191"/>
                  </a:lnTo>
                  <a:lnTo>
                    <a:pt x="1866290" y="297370"/>
                  </a:lnTo>
                  <a:lnTo>
                    <a:pt x="1903984" y="297370"/>
                  </a:lnTo>
                  <a:lnTo>
                    <a:pt x="1903984" y="199783"/>
                  </a:lnTo>
                  <a:lnTo>
                    <a:pt x="1972259" y="199783"/>
                  </a:lnTo>
                  <a:lnTo>
                    <a:pt x="2011387" y="192722"/>
                  </a:lnTo>
                  <a:lnTo>
                    <a:pt x="2041525" y="172821"/>
                  </a:lnTo>
                  <a:lnTo>
                    <a:pt x="2046693" y="164604"/>
                  </a:lnTo>
                  <a:lnTo>
                    <a:pt x="2060905" y="142011"/>
                  </a:lnTo>
                  <a:lnTo>
                    <a:pt x="2067750" y="102196"/>
                  </a:lnTo>
                  <a:close/>
                </a:path>
                <a:path w="16840835" h="6908800">
                  <a:moveTo>
                    <a:pt x="2341930" y="4000"/>
                  </a:moveTo>
                  <a:lnTo>
                    <a:pt x="2304224" y="4000"/>
                  </a:lnTo>
                  <a:lnTo>
                    <a:pt x="2304224" y="129730"/>
                  </a:lnTo>
                  <a:lnTo>
                    <a:pt x="2155126" y="129730"/>
                  </a:lnTo>
                  <a:lnTo>
                    <a:pt x="2155126" y="4000"/>
                  </a:lnTo>
                  <a:lnTo>
                    <a:pt x="2117433" y="4000"/>
                  </a:lnTo>
                  <a:lnTo>
                    <a:pt x="2117433" y="129730"/>
                  </a:lnTo>
                  <a:lnTo>
                    <a:pt x="2117433" y="166560"/>
                  </a:lnTo>
                  <a:lnTo>
                    <a:pt x="2117433" y="297370"/>
                  </a:lnTo>
                  <a:lnTo>
                    <a:pt x="2155126" y="297370"/>
                  </a:lnTo>
                  <a:lnTo>
                    <a:pt x="2155126" y="166560"/>
                  </a:lnTo>
                  <a:lnTo>
                    <a:pt x="2304224" y="166560"/>
                  </a:lnTo>
                  <a:lnTo>
                    <a:pt x="2304224" y="297370"/>
                  </a:lnTo>
                  <a:lnTo>
                    <a:pt x="2341930" y="297370"/>
                  </a:lnTo>
                  <a:lnTo>
                    <a:pt x="2341930" y="166560"/>
                  </a:lnTo>
                  <a:lnTo>
                    <a:pt x="2341930" y="129730"/>
                  </a:lnTo>
                  <a:lnTo>
                    <a:pt x="2341930" y="4000"/>
                  </a:lnTo>
                  <a:close/>
                </a:path>
                <a:path w="16840835" h="6908800">
                  <a:moveTo>
                    <a:pt x="2650413" y="293611"/>
                  </a:moveTo>
                  <a:lnTo>
                    <a:pt x="2623235" y="227012"/>
                  </a:lnTo>
                  <a:lnTo>
                    <a:pt x="2608872" y="191833"/>
                  </a:lnTo>
                  <a:lnTo>
                    <a:pt x="2569578" y="95554"/>
                  </a:lnTo>
                  <a:lnTo>
                    <a:pt x="2569578" y="191833"/>
                  </a:lnTo>
                  <a:lnTo>
                    <a:pt x="2467800" y="191833"/>
                  </a:lnTo>
                  <a:lnTo>
                    <a:pt x="2518486" y="64084"/>
                  </a:lnTo>
                  <a:lnTo>
                    <a:pt x="2569578" y="191833"/>
                  </a:lnTo>
                  <a:lnTo>
                    <a:pt x="2569578" y="95554"/>
                  </a:lnTo>
                  <a:lnTo>
                    <a:pt x="2556738" y="64084"/>
                  </a:lnTo>
                  <a:lnTo>
                    <a:pt x="2532303" y="4191"/>
                  </a:lnTo>
                  <a:lnTo>
                    <a:pt x="2505075" y="4191"/>
                  </a:lnTo>
                  <a:lnTo>
                    <a:pt x="2386965" y="293611"/>
                  </a:lnTo>
                  <a:lnTo>
                    <a:pt x="2386965" y="297370"/>
                  </a:lnTo>
                  <a:lnTo>
                    <a:pt x="2425916" y="297370"/>
                  </a:lnTo>
                  <a:lnTo>
                    <a:pt x="2453983" y="227012"/>
                  </a:lnTo>
                  <a:lnTo>
                    <a:pt x="2583396" y="227012"/>
                  </a:lnTo>
                  <a:lnTo>
                    <a:pt x="2611043" y="297370"/>
                  </a:lnTo>
                  <a:lnTo>
                    <a:pt x="2650413" y="297370"/>
                  </a:lnTo>
                  <a:lnTo>
                    <a:pt x="2650413" y="293611"/>
                  </a:lnTo>
                  <a:close/>
                </a:path>
                <a:path w="16840835" h="6908800">
                  <a:moveTo>
                    <a:pt x="2914827" y="4191"/>
                  </a:moveTo>
                  <a:lnTo>
                    <a:pt x="2735148" y="4191"/>
                  </a:lnTo>
                  <a:lnTo>
                    <a:pt x="2721330" y="207746"/>
                  </a:lnTo>
                  <a:lnTo>
                    <a:pt x="2717571" y="231381"/>
                  </a:lnTo>
                  <a:lnTo>
                    <a:pt x="2709126" y="248272"/>
                  </a:lnTo>
                  <a:lnTo>
                    <a:pt x="2695587" y="258394"/>
                  </a:lnTo>
                  <a:lnTo>
                    <a:pt x="2676512" y="261772"/>
                  </a:lnTo>
                  <a:lnTo>
                    <a:pt x="2667304" y="261772"/>
                  </a:lnTo>
                  <a:lnTo>
                    <a:pt x="2663113" y="261353"/>
                  </a:lnTo>
                  <a:lnTo>
                    <a:pt x="2663113" y="297370"/>
                  </a:lnTo>
                  <a:lnTo>
                    <a:pt x="2673997" y="298208"/>
                  </a:lnTo>
                  <a:lnTo>
                    <a:pt x="2678188" y="298208"/>
                  </a:lnTo>
                  <a:lnTo>
                    <a:pt x="2736405" y="275958"/>
                  </a:lnTo>
                  <a:lnTo>
                    <a:pt x="2759443" y="210680"/>
                  </a:lnTo>
                  <a:lnTo>
                    <a:pt x="2770340" y="40627"/>
                  </a:lnTo>
                  <a:lnTo>
                    <a:pt x="2876715" y="40627"/>
                  </a:lnTo>
                  <a:lnTo>
                    <a:pt x="2876715" y="297370"/>
                  </a:lnTo>
                  <a:lnTo>
                    <a:pt x="2914827" y="297370"/>
                  </a:lnTo>
                  <a:lnTo>
                    <a:pt x="2914827" y="4191"/>
                  </a:lnTo>
                  <a:close/>
                </a:path>
                <a:path w="16840835" h="6908800">
                  <a:moveTo>
                    <a:pt x="3219678" y="4191"/>
                  </a:moveTo>
                  <a:lnTo>
                    <a:pt x="3190773" y="4191"/>
                  </a:lnTo>
                  <a:lnTo>
                    <a:pt x="3032874" y="224078"/>
                  </a:lnTo>
                  <a:lnTo>
                    <a:pt x="3032874" y="4191"/>
                  </a:lnTo>
                  <a:lnTo>
                    <a:pt x="2995180" y="4191"/>
                  </a:lnTo>
                  <a:lnTo>
                    <a:pt x="2995180" y="297370"/>
                  </a:lnTo>
                  <a:lnTo>
                    <a:pt x="3024924" y="297370"/>
                  </a:lnTo>
                  <a:lnTo>
                    <a:pt x="3181985" y="79159"/>
                  </a:lnTo>
                  <a:lnTo>
                    <a:pt x="3181985" y="297370"/>
                  </a:lnTo>
                  <a:lnTo>
                    <a:pt x="3219678" y="297370"/>
                  </a:lnTo>
                  <a:lnTo>
                    <a:pt x="3219678" y="4191"/>
                  </a:lnTo>
                  <a:close/>
                </a:path>
                <a:path w="16840835" h="6908800">
                  <a:moveTo>
                    <a:pt x="3569208" y="193929"/>
                  </a:moveTo>
                  <a:lnTo>
                    <a:pt x="3530676" y="193929"/>
                  </a:lnTo>
                  <a:lnTo>
                    <a:pt x="3515258" y="223177"/>
                  </a:lnTo>
                  <a:lnTo>
                    <a:pt x="3492462" y="245491"/>
                  </a:lnTo>
                  <a:lnTo>
                    <a:pt x="3463531" y="259715"/>
                  </a:lnTo>
                  <a:lnTo>
                    <a:pt x="3429736" y="264706"/>
                  </a:lnTo>
                  <a:lnTo>
                    <a:pt x="3386353" y="256273"/>
                  </a:lnTo>
                  <a:lnTo>
                    <a:pt x="3352152" y="232714"/>
                  </a:lnTo>
                  <a:lnTo>
                    <a:pt x="3329736" y="196684"/>
                  </a:lnTo>
                  <a:lnTo>
                    <a:pt x="3321685" y="150787"/>
                  </a:lnTo>
                  <a:lnTo>
                    <a:pt x="3329736" y="104889"/>
                  </a:lnTo>
                  <a:lnTo>
                    <a:pt x="3352152" y="68846"/>
                  </a:lnTo>
                  <a:lnTo>
                    <a:pt x="3386353" y="45300"/>
                  </a:lnTo>
                  <a:lnTo>
                    <a:pt x="3429736" y="36855"/>
                  </a:lnTo>
                  <a:lnTo>
                    <a:pt x="3463290" y="41643"/>
                  </a:lnTo>
                  <a:lnTo>
                    <a:pt x="3492093" y="55283"/>
                  </a:lnTo>
                  <a:lnTo>
                    <a:pt x="3514852" y="76796"/>
                  </a:lnTo>
                  <a:lnTo>
                    <a:pt x="3530257" y="105130"/>
                  </a:lnTo>
                  <a:lnTo>
                    <a:pt x="3568801" y="105130"/>
                  </a:lnTo>
                  <a:lnTo>
                    <a:pt x="3549294" y="61849"/>
                  </a:lnTo>
                  <a:lnTo>
                    <a:pt x="3518014" y="28689"/>
                  </a:lnTo>
                  <a:lnTo>
                    <a:pt x="3477145" y="7480"/>
                  </a:lnTo>
                  <a:lnTo>
                    <a:pt x="3428898" y="0"/>
                  </a:lnTo>
                  <a:lnTo>
                    <a:pt x="3381629" y="7315"/>
                  </a:lnTo>
                  <a:lnTo>
                    <a:pt x="3341560" y="27990"/>
                  </a:lnTo>
                  <a:lnTo>
                    <a:pt x="3310598" y="60071"/>
                  </a:lnTo>
                  <a:lnTo>
                    <a:pt x="3290646" y="101650"/>
                  </a:lnTo>
                  <a:lnTo>
                    <a:pt x="3283572" y="150787"/>
                  </a:lnTo>
                  <a:lnTo>
                    <a:pt x="3290646" y="199923"/>
                  </a:lnTo>
                  <a:lnTo>
                    <a:pt x="3310598" y="241490"/>
                  </a:lnTo>
                  <a:lnTo>
                    <a:pt x="3341560" y="273583"/>
                  </a:lnTo>
                  <a:lnTo>
                    <a:pt x="3381629" y="294246"/>
                  </a:lnTo>
                  <a:lnTo>
                    <a:pt x="3428898" y="301561"/>
                  </a:lnTo>
                  <a:lnTo>
                    <a:pt x="3477272" y="293878"/>
                  </a:lnTo>
                  <a:lnTo>
                    <a:pt x="3518382" y="272084"/>
                  </a:lnTo>
                  <a:lnTo>
                    <a:pt x="3549827" y="238125"/>
                  </a:lnTo>
                  <a:lnTo>
                    <a:pt x="3569208" y="193929"/>
                  </a:lnTo>
                  <a:close/>
                </a:path>
                <a:path w="16840835" h="6908800">
                  <a:moveTo>
                    <a:pt x="11805387" y="6801053"/>
                  </a:moveTo>
                  <a:lnTo>
                    <a:pt x="11766855" y="6801053"/>
                  </a:lnTo>
                  <a:lnTo>
                    <a:pt x="11751437" y="6830314"/>
                  </a:lnTo>
                  <a:lnTo>
                    <a:pt x="11728628" y="6852615"/>
                  </a:lnTo>
                  <a:lnTo>
                    <a:pt x="11699710" y="6866839"/>
                  </a:lnTo>
                  <a:lnTo>
                    <a:pt x="11665915" y="6871830"/>
                  </a:lnTo>
                  <a:lnTo>
                    <a:pt x="11622519" y="6863397"/>
                  </a:lnTo>
                  <a:lnTo>
                    <a:pt x="11588318" y="6839852"/>
                  </a:lnTo>
                  <a:lnTo>
                    <a:pt x="11565903" y="6803809"/>
                  </a:lnTo>
                  <a:lnTo>
                    <a:pt x="11557851" y="6757911"/>
                  </a:lnTo>
                  <a:lnTo>
                    <a:pt x="11565903" y="6712013"/>
                  </a:lnTo>
                  <a:lnTo>
                    <a:pt x="11588318" y="6675971"/>
                  </a:lnTo>
                  <a:lnTo>
                    <a:pt x="11622519" y="6652425"/>
                  </a:lnTo>
                  <a:lnTo>
                    <a:pt x="11665915" y="6643992"/>
                  </a:lnTo>
                  <a:lnTo>
                    <a:pt x="11699469" y="6648767"/>
                  </a:lnTo>
                  <a:lnTo>
                    <a:pt x="11728260" y="6662420"/>
                  </a:lnTo>
                  <a:lnTo>
                    <a:pt x="11751018" y="6683921"/>
                  </a:lnTo>
                  <a:lnTo>
                    <a:pt x="11766436" y="6712255"/>
                  </a:lnTo>
                  <a:lnTo>
                    <a:pt x="11804968" y="6712255"/>
                  </a:lnTo>
                  <a:lnTo>
                    <a:pt x="11785460" y="6668973"/>
                  </a:lnTo>
                  <a:lnTo>
                    <a:pt x="11754180" y="6635826"/>
                  </a:lnTo>
                  <a:lnTo>
                    <a:pt x="11713324" y="6614604"/>
                  </a:lnTo>
                  <a:lnTo>
                    <a:pt x="11665077" y="6607137"/>
                  </a:lnTo>
                  <a:lnTo>
                    <a:pt x="11617795" y="6614452"/>
                  </a:lnTo>
                  <a:lnTo>
                    <a:pt x="11577726" y="6635115"/>
                  </a:lnTo>
                  <a:lnTo>
                    <a:pt x="11546777" y="6667208"/>
                  </a:lnTo>
                  <a:lnTo>
                    <a:pt x="11526812" y="6708775"/>
                  </a:lnTo>
                  <a:lnTo>
                    <a:pt x="11519738" y="6757911"/>
                  </a:lnTo>
                  <a:lnTo>
                    <a:pt x="11526812" y="6807047"/>
                  </a:lnTo>
                  <a:lnTo>
                    <a:pt x="11546777" y="6848627"/>
                  </a:lnTo>
                  <a:lnTo>
                    <a:pt x="11577726" y="6880707"/>
                  </a:lnTo>
                  <a:lnTo>
                    <a:pt x="11617795" y="6901370"/>
                  </a:lnTo>
                  <a:lnTo>
                    <a:pt x="11665077" y="6908698"/>
                  </a:lnTo>
                  <a:lnTo>
                    <a:pt x="11713439" y="6901002"/>
                  </a:lnTo>
                  <a:lnTo>
                    <a:pt x="11754549" y="6879222"/>
                  </a:lnTo>
                  <a:lnTo>
                    <a:pt x="11785994" y="6845262"/>
                  </a:lnTo>
                  <a:lnTo>
                    <a:pt x="11805387" y="6801053"/>
                  </a:lnTo>
                  <a:close/>
                </a:path>
                <a:path w="16840835" h="6908800">
                  <a:moveTo>
                    <a:pt x="12034876" y="6611137"/>
                  </a:moveTo>
                  <a:lnTo>
                    <a:pt x="11822951" y="6611137"/>
                  </a:lnTo>
                  <a:lnTo>
                    <a:pt x="11822951" y="6646697"/>
                  </a:lnTo>
                  <a:lnTo>
                    <a:pt x="11910060" y="6646697"/>
                  </a:lnTo>
                  <a:lnTo>
                    <a:pt x="11910060" y="6904507"/>
                  </a:lnTo>
                  <a:lnTo>
                    <a:pt x="11947754" y="6904507"/>
                  </a:lnTo>
                  <a:lnTo>
                    <a:pt x="11947754" y="6646697"/>
                  </a:lnTo>
                  <a:lnTo>
                    <a:pt x="12034876" y="6646697"/>
                  </a:lnTo>
                  <a:lnTo>
                    <a:pt x="12034876" y="6611137"/>
                  </a:lnTo>
                  <a:close/>
                </a:path>
                <a:path w="16840835" h="6908800">
                  <a:moveTo>
                    <a:pt x="12288076" y="6709321"/>
                  </a:moveTo>
                  <a:lnTo>
                    <a:pt x="12281218" y="6669456"/>
                  </a:lnTo>
                  <a:lnTo>
                    <a:pt x="12267121" y="6646926"/>
                  </a:lnTo>
                  <a:lnTo>
                    <a:pt x="12261837" y="6638493"/>
                  </a:lnTo>
                  <a:lnTo>
                    <a:pt x="12249950" y="6630594"/>
                  </a:lnTo>
                  <a:lnTo>
                    <a:pt x="12249950" y="6709321"/>
                  </a:lnTo>
                  <a:lnTo>
                    <a:pt x="12245645" y="6734975"/>
                  </a:lnTo>
                  <a:lnTo>
                    <a:pt x="12233364" y="6754660"/>
                  </a:lnTo>
                  <a:lnTo>
                    <a:pt x="12214085" y="6767284"/>
                  </a:lnTo>
                  <a:lnTo>
                    <a:pt x="12188812" y="6771729"/>
                  </a:lnTo>
                  <a:lnTo>
                    <a:pt x="12124309" y="6771729"/>
                  </a:lnTo>
                  <a:lnTo>
                    <a:pt x="12124309" y="6646926"/>
                  </a:lnTo>
                  <a:lnTo>
                    <a:pt x="12188812" y="6646926"/>
                  </a:lnTo>
                  <a:lnTo>
                    <a:pt x="12214085" y="6651371"/>
                  </a:lnTo>
                  <a:lnTo>
                    <a:pt x="12233364" y="6663982"/>
                  </a:lnTo>
                  <a:lnTo>
                    <a:pt x="12245645" y="6683680"/>
                  </a:lnTo>
                  <a:lnTo>
                    <a:pt x="12249950" y="6709321"/>
                  </a:lnTo>
                  <a:lnTo>
                    <a:pt x="12249950" y="6630594"/>
                  </a:lnTo>
                  <a:lnTo>
                    <a:pt x="12231700" y="6618452"/>
                  </a:lnTo>
                  <a:lnTo>
                    <a:pt x="12192572" y="6611315"/>
                  </a:lnTo>
                  <a:lnTo>
                    <a:pt x="12086615" y="6611315"/>
                  </a:lnTo>
                  <a:lnTo>
                    <a:pt x="12086615" y="6904507"/>
                  </a:lnTo>
                  <a:lnTo>
                    <a:pt x="12124309" y="6904507"/>
                  </a:lnTo>
                  <a:lnTo>
                    <a:pt x="12124309" y="6806920"/>
                  </a:lnTo>
                  <a:lnTo>
                    <a:pt x="12192572" y="6806920"/>
                  </a:lnTo>
                  <a:lnTo>
                    <a:pt x="12231700" y="6799859"/>
                  </a:lnTo>
                  <a:lnTo>
                    <a:pt x="12261837" y="6779958"/>
                  </a:lnTo>
                  <a:lnTo>
                    <a:pt x="12267006" y="6771729"/>
                  </a:lnTo>
                  <a:lnTo>
                    <a:pt x="12281218" y="6749135"/>
                  </a:lnTo>
                  <a:lnTo>
                    <a:pt x="12288076" y="6709321"/>
                  </a:lnTo>
                  <a:close/>
                </a:path>
                <a:path w="16840835" h="6908800">
                  <a:moveTo>
                    <a:pt x="12439079" y="150787"/>
                  </a:moveTo>
                  <a:lnTo>
                    <a:pt x="12432005" y="101650"/>
                  </a:lnTo>
                  <a:lnTo>
                    <a:pt x="12412053" y="60071"/>
                  </a:lnTo>
                  <a:lnTo>
                    <a:pt x="12381090" y="27990"/>
                  </a:lnTo>
                  <a:lnTo>
                    <a:pt x="12341022" y="7315"/>
                  </a:lnTo>
                  <a:lnTo>
                    <a:pt x="12293740" y="0"/>
                  </a:lnTo>
                  <a:lnTo>
                    <a:pt x="12245505" y="7480"/>
                  </a:lnTo>
                  <a:lnTo>
                    <a:pt x="12204637" y="28689"/>
                  </a:lnTo>
                  <a:lnTo>
                    <a:pt x="12173356" y="61849"/>
                  </a:lnTo>
                  <a:lnTo>
                    <a:pt x="12153849" y="105130"/>
                  </a:lnTo>
                  <a:lnTo>
                    <a:pt x="12192394" y="105130"/>
                  </a:lnTo>
                  <a:lnTo>
                    <a:pt x="12207799" y="76796"/>
                  </a:lnTo>
                  <a:lnTo>
                    <a:pt x="12230557" y="55283"/>
                  </a:lnTo>
                  <a:lnTo>
                    <a:pt x="12259361" y="41643"/>
                  </a:lnTo>
                  <a:lnTo>
                    <a:pt x="12292914" y="36855"/>
                  </a:lnTo>
                  <a:lnTo>
                    <a:pt x="12332564" y="43840"/>
                  </a:lnTo>
                  <a:lnTo>
                    <a:pt x="12364796" y="63512"/>
                  </a:lnTo>
                  <a:lnTo>
                    <a:pt x="12387682" y="93929"/>
                  </a:lnTo>
                  <a:lnTo>
                    <a:pt x="12399289" y="133197"/>
                  </a:lnTo>
                  <a:lnTo>
                    <a:pt x="12254789" y="133197"/>
                  </a:lnTo>
                  <a:lnTo>
                    <a:pt x="12254789" y="168376"/>
                  </a:lnTo>
                  <a:lnTo>
                    <a:pt x="12399289" y="168376"/>
                  </a:lnTo>
                  <a:lnTo>
                    <a:pt x="12387682" y="207632"/>
                  </a:lnTo>
                  <a:lnTo>
                    <a:pt x="12364796" y="238061"/>
                  </a:lnTo>
                  <a:lnTo>
                    <a:pt x="12332564" y="257721"/>
                  </a:lnTo>
                  <a:lnTo>
                    <a:pt x="12292914" y="264706"/>
                  </a:lnTo>
                  <a:lnTo>
                    <a:pt x="12259043" y="259715"/>
                  </a:lnTo>
                  <a:lnTo>
                    <a:pt x="12229973" y="245491"/>
                  </a:lnTo>
                  <a:lnTo>
                    <a:pt x="12207037" y="223177"/>
                  </a:lnTo>
                  <a:lnTo>
                    <a:pt x="12191556" y="193929"/>
                  </a:lnTo>
                  <a:lnTo>
                    <a:pt x="12153430" y="193929"/>
                  </a:lnTo>
                  <a:lnTo>
                    <a:pt x="12172823" y="238125"/>
                  </a:lnTo>
                  <a:lnTo>
                    <a:pt x="12204268" y="272084"/>
                  </a:lnTo>
                  <a:lnTo>
                    <a:pt x="12245378" y="293878"/>
                  </a:lnTo>
                  <a:lnTo>
                    <a:pt x="12293740" y="301561"/>
                  </a:lnTo>
                  <a:lnTo>
                    <a:pt x="12341022" y="294246"/>
                  </a:lnTo>
                  <a:lnTo>
                    <a:pt x="12381090" y="273583"/>
                  </a:lnTo>
                  <a:lnTo>
                    <a:pt x="12412053" y="241490"/>
                  </a:lnTo>
                  <a:lnTo>
                    <a:pt x="12432005" y="199923"/>
                  </a:lnTo>
                  <a:lnTo>
                    <a:pt x="12439079" y="150787"/>
                  </a:lnTo>
                  <a:close/>
                </a:path>
                <a:path w="16840835" h="6908800">
                  <a:moveTo>
                    <a:pt x="12562243" y="6611315"/>
                  </a:moveTo>
                  <a:lnTo>
                    <a:pt x="12533338" y="6611315"/>
                  </a:lnTo>
                  <a:lnTo>
                    <a:pt x="12375439" y="6831203"/>
                  </a:lnTo>
                  <a:lnTo>
                    <a:pt x="12375439" y="6611315"/>
                  </a:lnTo>
                  <a:lnTo>
                    <a:pt x="12337745" y="6611315"/>
                  </a:lnTo>
                  <a:lnTo>
                    <a:pt x="12337745" y="6904507"/>
                  </a:lnTo>
                  <a:lnTo>
                    <a:pt x="12367489" y="6904507"/>
                  </a:lnTo>
                  <a:lnTo>
                    <a:pt x="12524550" y="6686296"/>
                  </a:lnTo>
                  <a:lnTo>
                    <a:pt x="12524550" y="6904507"/>
                  </a:lnTo>
                  <a:lnTo>
                    <a:pt x="12562243" y="6904507"/>
                  </a:lnTo>
                  <a:lnTo>
                    <a:pt x="12562243" y="6611315"/>
                  </a:lnTo>
                  <a:close/>
                </a:path>
                <a:path w="16840835" h="6908800">
                  <a:moveTo>
                    <a:pt x="12721031" y="4000"/>
                  </a:moveTo>
                  <a:lnTo>
                    <a:pt x="12503239" y="4000"/>
                  </a:lnTo>
                  <a:lnTo>
                    <a:pt x="12503239" y="40830"/>
                  </a:lnTo>
                  <a:lnTo>
                    <a:pt x="12503239" y="297370"/>
                  </a:lnTo>
                  <a:lnTo>
                    <a:pt x="12540933" y="297370"/>
                  </a:lnTo>
                  <a:lnTo>
                    <a:pt x="12540933" y="40830"/>
                  </a:lnTo>
                  <a:lnTo>
                    <a:pt x="12683338" y="40830"/>
                  </a:lnTo>
                  <a:lnTo>
                    <a:pt x="12683338" y="297370"/>
                  </a:lnTo>
                  <a:lnTo>
                    <a:pt x="12721031" y="297370"/>
                  </a:lnTo>
                  <a:lnTo>
                    <a:pt x="12721031" y="40830"/>
                  </a:lnTo>
                  <a:lnTo>
                    <a:pt x="12721031" y="4000"/>
                  </a:lnTo>
                  <a:close/>
                </a:path>
                <a:path w="16840835" h="6908800">
                  <a:moveTo>
                    <a:pt x="12919316" y="6611315"/>
                  </a:moveTo>
                  <a:lnTo>
                    <a:pt x="12889586" y="6611315"/>
                  </a:lnTo>
                  <a:lnTo>
                    <a:pt x="12781102" y="6767970"/>
                  </a:lnTo>
                  <a:lnTo>
                    <a:pt x="12672200" y="6611315"/>
                  </a:lnTo>
                  <a:lnTo>
                    <a:pt x="12642469" y="6611315"/>
                  </a:lnTo>
                  <a:lnTo>
                    <a:pt x="12642469" y="6904507"/>
                  </a:lnTo>
                  <a:lnTo>
                    <a:pt x="12680163" y="6904507"/>
                  </a:lnTo>
                  <a:lnTo>
                    <a:pt x="12680163" y="6684619"/>
                  </a:lnTo>
                  <a:lnTo>
                    <a:pt x="12770625" y="6814452"/>
                  </a:lnTo>
                  <a:lnTo>
                    <a:pt x="12791567" y="6814452"/>
                  </a:lnTo>
                  <a:lnTo>
                    <a:pt x="12881623" y="6685458"/>
                  </a:lnTo>
                  <a:lnTo>
                    <a:pt x="12881623" y="6904507"/>
                  </a:lnTo>
                  <a:lnTo>
                    <a:pt x="12919316" y="6904507"/>
                  </a:lnTo>
                  <a:lnTo>
                    <a:pt x="12919316" y="6611315"/>
                  </a:lnTo>
                  <a:close/>
                </a:path>
                <a:path w="16840835" h="6908800">
                  <a:moveTo>
                    <a:pt x="13026314" y="4191"/>
                  </a:moveTo>
                  <a:lnTo>
                    <a:pt x="12997421" y="4191"/>
                  </a:lnTo>
                  <a:lnTo>
                    <a:pt x="12839522" y="224078"/>
                  </a:lnTo>
                  <a:lnTo>
                    <a:pt x="12839522" y="4191"/>
                  </a:lnTo>
                  <a:lnTo>
                    <a:pt x="12801816" y="4191"/>
                  </a:lnTo>
                  <a:lnTo>
                    <a:pt x="12801816" y="297370"/>
                  </a:lnTo>
                  <a:lnTo>
                    <a:pt x="12831559" y="297370"/>
                  </a:lnTo>
                  <a:lnTo>
                    <a:pt x="12988620" y="79159"/>
                  </a:lnTo>
                  <a:lnTo>
                    <a:pt x="12988620" y="297370"/>
                  </a:lnTo>
                  <a:lnTo>
                    <a:pt x="13026314" y="297370"/>
                  </a:lnTo>
                  <a:lnTo>
                    <a:pt x="13026314" y="4191"/>
                  </a:lnTo>
                  <a:close/>
                </a:path>
                <a:path w="16840835" h="6908800">
                  <a:moveTo>
                    <a:pt x="13177546" y="6867677"/>
                  </a:moveTo>
                  <a:lnTo>
                    <a:pt x="13037236" y="6867677"/>
                  </a:lnTo>
                  <a:lnTo>
                    <a:pt x="13037236" y="6773697"/>
                  </a:lnTo>
                  <a:lnTo>
                    <a:pt x="13166662" y="6773697"/>
                  </a:lnTo>
                  <a:lnTo>
                    <a:pt x="13166662" y="6738137"/>
                  </a:lnTo>
                  <a:lnTo>
                    <a:pt x="13037236" y="6738137"/>
                  </a:lnTo>
                  <a:lnTo>
                    <a:pt x="13037236" y="6647967"/>
                  </a:lnTo>
                  <a:lnTo>
                    <a:pt x="13174612" y="6647967"/>
                  </a:lnTo>
                  <a:lnTo>
                    <a:pt x="13174612" y="6611137"/>
                  </a:lnTo>
                  <a:lnTo>
                    <a:pt x="12999542" y="6611137"/>
                  </a:lnTo>
                  <a:lnTo>
                    <a:pt x="12999542" y="6647967"/>
                  </a:lnTo>
                  <a:lnTo>
                    <a:pt x="12999542" y="6738137"/>
                  </a:lnTo>
                  <a:lnTo>
                    <a:pt x="12999542" y="6773697"/>
                  </a:lnTo>
                  <a:lnTo>
                    <a:pt x="12999542" y="6867677"/>
                  </a:lnTo>
                  <a:lnTo>
                    <a:pt x="12999542" y="6904507"/>
                  </a:lnTo>
                  <a:lnTo>
                    <a:pt x="13177546" y="6904507"/>
                  </a:lnTo>
                  <a:lnTo>
                    <a:pt x="13177546" y="6867677"/>
                  </a:lnTo>
                  <a:close/>
                </a:path>
                <a:path w="16840835" h="6908800">
                  <a:moveTo>
                    <a:pt x="13359105" y="260934"/>
                  </a:moveTo>
                  <a:lnTo>
                    <a:pt x="13322656" y="260934"/>
                  </a:lnTo>
                  <a:lnTo>
                    <a:pt x="13322656" y="40627"/>
                  </a:lnTo>
                  <a:lnTo>
                    <a:pt x="13322656" y="4191"/>
                  </a:lnTo>
                  <a:lnTo>
                    <a:pt x="13284962" y="4191"/>
                  </a:lnTo>
                  <a:lnTo>
                    <a:pt x="13284962" y="40627"/>
                  </a:lnTo>
                  <a:lnTo>
                    <a:pt x="13284962" y="260934"/>
                  </a:lnTo>
                  <a:lnTo>
                    <a:pt x="13149263" y="260934"/>
                  </a:lnTo>
                  <a:lnTo>
                    <a:pt x="13158013" y="242443"/>
                  </a:lnTo>
                  <a:lnTo>
                    <a:pt x="13163969" y="219468"/>
                  </a:lnTo>
                  <a:lnTo>
                    <a:pt x="13167817" y="192735"/>
                  </a:lnTo>
                  <a:lnTo>
                    <a:pt x="13170205" y="162928"/>
                  </a:lnTo>
                  <a:lnTo>
                    <a:pt x="13177330" y="40627"/>
                  </a:lnTo>
                  <a:lnTo>
                    <a:pt x="13284962" y="40627"/>
                  </a:lnTo>
                  <a:lnTo>
                    <a:pt x="13284962" y="4191"/>
                  </a:lnTo>
                  <a:lnTo>
                    <a:pt x="13141719" y="4191"/>
                  </a:lnTo>
                  <a:lnTo>
                    <a:pt x="13132511" y="159994"/>
                  </a:lnTo>
                  <a:lnTo>
                    <a:pt x="13129032" y="198031"/>
                  </a:lnTo>
                  <a:lnTo>
                    <a:pt x="13123558" y="226491"/>
                  </a:lnTo>
                  <a:lnTo>
                    <a:pt x="13115963" y="246926"/>
                  </a:lnTo>
                  <a:lnTo>
                    <a:pt x="13106121" y="260934"/>
                  </a:lnTo>
                  <a:lnTo>
                    <a:pt x="13074295" y="260934"/>
                  </a:lnTo>
                  <a:lnTo>
                    <a:pt x="13074295" y="357263"/>
                  </a:lnTo>
                  <a:lnTo>
                    <a:pt x="13109893" y="357263"/>
                  </a:lnTo>
                  <a:lnTo>
                    <a:pt x="13109893" y="297370"/>
                  </a:lnTo>
                  <a:lnTo>
                    <a:pt x="13323494" y="297370"/>
                  </a:lnTo>
                  <a:lnTo>
                    <a:pt x="13323494" y="357263"/>
                  </a:lnTo>
                  <a:lnTo>
                    <a:pt x="13359105" y="357263"/>
                  </a:lnTo>
                  <a:lnTo>
                    <a:pt x="13359105" y="297370"/>
                  </a:lnTo>
                  <a:lnTo>
                    <a:pt x="13359105" y="260934"/>
                  </a:lnTo>
                  <a:close/>
                </a:path>
                <a:path w="16840835" h="6908800">
                  <a:moveTo>
                    <a:pt x="13440270" y="6709321"/>
                  </a:moveTo>
                  <a:lnTo>
                    <a:pt x="13433425" y="6669456"/>
                  </a:lnTo>
                  <a:lnTo>
                    <a:pt x="13419328" y="6646926"/>
                  </a:lnTo>
                  <a:lnTo>
                    <a:pt x="13414045" y="6638493"/>
                  </a:lnTo>
                  <a:lnTo>
                    <a:pt x="13402158" y="6630594"/>
                  </a:lnTo>
                  <a:lnTo>
                    <a:pt x="13402158" y="6709321"/>
                  </a:lnTo>
                  <a:lnTo>
                    <a:pt x="13397852" y="6734975"/>
                  </a:lnTo>
                  <a:lnTo>
                    <a:pt x="13385572" y="6754660"/>
                  </a:lnTo>
                  <a:lnTo>
                    <a:pt x="13366293" y="6767284"/>
                  </a:lnTo>
                  <a:lnTo>
                    <a:pt x="13341007" y="6771729"/>
                  </a:lnTo>
                  <a:lnTo>
                    <a:pt x="13276517" y="6771729"/>
                  </a:lnTo>
                  <a:lnTo>
                    <a:pt x="13276517" y="6646926"/>
                  </a:lnTo>
                  <a:lnTo>
                    <a:pt x="13341007" y="6646926"/>
                  </a:lnTo>
                  <a:lnTo>
                    <a:pt x="13366293" y="6651371"/>
                  </a:lnTo>
                  <a:lnTo>
                    <a:pt x="13385572" y="6663982"/>
                  </a:lnTo>
                  <a:lnTo>
                    <a:pt x="13397852" y="6683680"/>
                  </a:lnTo>
                  <a:lnTo>
                    <a:pt x="13402158" y="6709321"/>
                  </a:lnTo>
                  <a:lnTo>
                    <a:pt x="13402158" y="6630594"/>
                  </a:lnTo>
                  <a:lnTo>
                    <a:pt x="13383908" y="6618452"/>
                  </a:lnTo>
                  <a:lnTo>
                    <a:pt x="13344779" y="6611315"/>
                  </a:lnTo>
                  <a:lnTo>
                    <a:pt x="13238823" y="6611315"/>
                  </a:lnTo>
                  <a:lnTo>
                    <a:pt x="13238823" y="6904507"/>
                  </a:lnTo>
                  <a:lnTo>
                    <a:pt x="13276517" y="6904507"/>
                  </a:lnTo>
                  <a:lnTo>
                    <a:pt x="13276517" y="6806920"/>
                  </a:lnTo>
                  <a:lnTo>
                    <a:pt x="13344779" y="6806920"/>
                  </a:lnTo>
                  <a:lnTo>
                    <a:pt x="13383908" y="6799859"/>
                  </a:lnTo>
                  <a:lnTo>
                    <a:pt x="13414045" y="6779958"/>
                  </a:lnTo>
                  <a:lnTo>
                    <a:pt x="13419214" y="6771729"/>
                  </a:lnTo>
                  <a:lnTo>
                    <a:pt x="13433425" y="6749135"/>
                  </a:lnTo>
                  <a:lnTo>
                    <a:pt x="13440270" y="6709321"/>
                  </a:lnTo>
                  <a:close/>
                </a:path>
                <a:path w="16840835" h="6908800">
                  <a:moveTo>
                    <a:pt x="13589267" y="260540"/>
                  </a:moveTo>
                  <a:lnTo>
                    <a:pt x="13448957" y="260540"/>
                  </a:lnTo>
                  <a:lnTo>
                    <a:pt x="13448957" y="166560"/>
                  </a:lnTo>
                  <a:lnTo>
                    <a:pt x="13578370" y="166560"/>
                  </a:lnTo>
                  <a:lnTo>
                    <a:pt x="13578370" y="131000"/>
                  </a:lnTo>
                  <a:lnTo>
                    <a:pt x="13448957" y="131000"/>
                  </a:lnTo>
                  <a:lnTo>
                    <a:pt x="13448957" y="40830"/>
                  </a:lnTo>
                  <a:lnTo>
                    <a:pt x="13586333" y="40830"/>
                  </a:lnTo>
                  <a:lnTo>
                    <a:pt x="13586333" y="4000"/>
                  </a:lnTo>
                  <a:lnTo>
                    <a:pt x="13411264" y="4000"/>
                  </a:lnTo>
                  <a:lnTo>
                    <a:pt x="13411264" y="40830"/>
                  </a:lnTo>
                  <a:lnTo>
                    <a:pt x="13411264" y="131000"/>
                  </a:lnTo>
                  <a:lnTo>
                    <a:pt x="13411264" y="166560"/>
                  </a:lnTo>
                  <a:lnTo>
                    <a:pt x="13411264" y="260540"/>
                  </a:lnTo>
                  <a:lnTo>
                    <a:pt x="13411264" y="297370"/>
                  </a:lnTo>
                  <a:lnTo>
                    <a:pt x="13589267" y="297370"/>
                  </a:lnTo>
                  <a:lnTo>
                    <a:pt x="13589267" y="260540"/>
                  </a:lnTo>
                  <a:close/>
                </a:path>
                <a:path w="16840835" h="6908800">
                  <a:moveTo>
                    <a:pt x="13927392" y="4191"/>
                  </a:moveTo>
                  <a:lnTo>
                    <a:pt x="13897648" y="4191"/>
                  </a:lnTo>
                  <a:lnTo>
                    <a:pt x="13789165" y="160832"/>
                  </a:lnTo>
                  <a:lnTo>
                    <a:pt x="13680275" y="4191"/>
                  </a:lnTo>
                  <a:lnTo>
                    <a:pt x="13650532" y="4191"/>
                  </a:lnTo>
                  <a:lnTo>
                    <a:pt x="13650532" y="297370"/>
                  </a:lnTo>
                  <a:lnTo>
                    <a:pt x="13688225" y="297370"/>
                  </a:lnTo>
                  <a:lnTo>
                    <a:pt x="13688225" y="77482"/>
                  </a:lnTo>
                  <a:lnTo>
                    <a:pt x="13778700" y="207327"/>
                  </a:lnTo>
                  <a:lnTo>
                    <a:pt x="13799642" y="207327"/>
                  </a:lnTo>
                  <a:lnTo>
                    <a:pt x="13889685" y="78320"/>
                  </a:lnTo>
                  <a:lnTo>
                    <a:pt x="13889685" y="297370"/>
                  </a:lnTo>
                  <a:lnTo>
                    <a:pt x="13927392" y="297370"/>
                  </a:lnTo>
                  <a:lnTo>
                    <a:pt x="13927392" y="4191"/>
                  </a:lnTo>
                  <a:close/>
                </a:path>
                <a:path w="16840835" h="6908800">
                  <a:moveTo>
                    <a:pt x="13937260" y="3569347"/>
                  </a:moveTo>
                  <a:lnTo>
                    <a:pt x="13796950" y="3569347"/>
                  </a:lnTo>
                  <a:lnTo>
                    <a:pt x="13796950" y="3475367"/>
                  </a:lnTo>
                  <a:lnTo>
                    <a:pt x="13759256" y="3475367"/>
                  </a:lnTo>
                  <a:lnTo>
                    <a:pt x="13759256" y="3569347"/>
                  </a:lnTo>
                  <a:lnTo>
                    <a:pt x="13759256" y="3606177"/>
                  </a:lnTo>
                  <a:lnTo>
                    <a:pt x="13937260" y="3606177"/>
                  </a:lnTo>
                  <a:lnTo>
                    <a:pt x="13937260" y="3569347"/>
                  </a:lnTo>
                  <a:close/>
                </a:path>
                <a:path w="16840835" h="6908800">
                  <a:moveTo>
                    <a:pt x="14199984" y="3411004"/>
                  </a:moveTo>
                  <a:lnTo>
                    <a:pt x="14193139" y="3371126"/>
                  </a:lnTo>
                  <a:lnTo>
                    <a:pt x="14179029" y="3348596"/>
                  </a:lnTo>
                  <a:lnTo>
                    <a:pt x="14173759" y="3340163"/>
                  </a:lnTo>
                  <a:lnTo>
                    <a:pt x="14161872" y="3332264"/>
                  </a:lnTo>
                  <a:lnTo>
                    <a:pt x="14161872" y="3411004"/>
                  </a:lnTo>
                  <a:lnTo>
                    <a:pt x="14157566" y="3436658"/>
                  </a:lnTo>
                  <a:lnTo>
                    <a:pt x="14145273" y="3456343"/>
                  </a:lnTo>
                  <a:lnTo>
                    <a:pt x="14126007" y="3468954"/>
                  </a:lnTo>
                  <a:lnTo>
                    <a:pt x="14100721" y="3473399"/>
                  </a:lnTo>
                  <a:lnTo>
                    <a:pt x="14036218" y="3473399"/>
                  </a:lnTo>
                  <a:lnTo>
                    <a:pt x="14036218" y="3348596"/>
                  </a:lnTo>
                  <a:lnTo>
                    <a:pt x="14100721" y="3348596"/>
                  </a:lnTo>
                  <a:lnTo>
                    <a:pt x="14126007" y="3353041"/>
                  </a:lnTo>
                  <a:lnTo>
                    <a:pt x="14145273" y="3365665"/>
                  </a:lnTo>
                  <a:lnTo>
                    <a:pt x="14157566" y="3385350"/>
                  </a:lnTo>
                  <a:lnTo>
                    <a:pt x="14161872" y="3411004"/>
                  </a:lnTo>
                  <a:lnTo>
                    <a:pt x="14161872" y="3332264"/>
                  </a:lnTo>
                  <a:lnTo>
                    <a:pt x="14143622" y="3320123"/>
                  </a:lnTo>
                  <a:lnTo>
                    <a:pt x="14104493" y="3312985"/>
                  </a:lnTo>
                  <a:lnTo>
                    <a:pt x="13998524" y="3312985"/>
                  </a:lnTo>
                  <a:lnTo>
                    <a:pt x="13998524" y="3606177"/>
                  </a:lnTo>
                  <a:lnTo>
                    <a:pt x="14036218" y="3606177"/>
                  </a:lnTo>
                  <a:lnTo>
                    <a:pt x="14036218" y="3508591"/>
                  </a:lnTo>
                  <a:lnTo>
                    <a:pt x="14104493" y="3508591"/>
                  </a:lnTo>
                  <a:lnTo>
                    <a:pt x="14143622" y="3501529"/>
                  </a:lnTo>
                  <a:lnTo>
                    <a:pt x="14173759" y="3481628"/>
                  </a:lnTo>
                  <a:lnTo>
                    <a:pt x="14178928" y="3473399"/>
                  </a:lnTo>
                  <a:lnTo>
                    <a:pt x="14193139" y="3450806"/>
                  </a:lnTo>
                  <a:lnTo>
                    <a:pt x="14199984" y="3411004"/>
                  </a:lnTo>
                  <a:close/>
                </a:path>
                <a:path w="16840835" h="6908800">
                  <a:moveTo>
                    <a:pt x="14232103" y="4191"/>
                  </a:moveTo>
                  <a:lnTo>
                    <a:pt x="14203210" y="4191"/>
                  </a:lnTo>
                  <a:lnTo>
                    <a:pt x="14045298" y="224078"/>
                  </a:lnTo>
                  <a:lnTo>
                    <a:pt x="14045298" y="4191"/>
                  </a:lnTo>
                  <a:lnTo>
                    <a:pt x="14007605" y="4191"/>
                  </a:lnTo>
                  <a:lnTo>
                    <a:pt x="14007605" y="297370"/>
                  </a:lnTo>
                  <a:lnTo>
                    <a:pt x="14037348" y="297370"/>
                  </a:lnTo>
                  <a:lnTo>
                    <a:pt x="14194409" y="79159"/>
                  </a:lnTo>
                  <a:lnTo>
                    <a:pt x="14194409" y="297370"/>
                  </a:lnTo>
                  <a:lnTo>
                    <a:pt x="14232103" y="297370"/>
                  </a:lnTo>
                  <a:lnTo>
                    <a:pt x="14232103" y="4191"/>
                  </a:lnTo>
                  <a:close/>
                </a:path>
                <a:path w="16840835" h="6908800">
                  <a:moveTo>
                    <a:pt x="14518983" y="3502723"/>
                  </a:moveTo>
                  <a:lnTo>
                    <a:pt x="14480439" y="3502723"/>
                  </a:lnTo>
                  <a:lnTo>
                    <a:pt x="14465021" y="3531984"/>
                  </a:lnTo>
                  <a:lnTo>
                    <a:pt x="14442224" y="3554298"/>
                  </a:lnTo>
                  <a:lnTo>
                    <a:pt x="14413294" y="3568509"/>
                  </a:lnTo>
                  <a:lnTo>
                    <a:pt x="14379499" y="3573500"/>
                  </a:lnTo>
                  <a:lnTo>
                    <a:pt x="14336116" y="3565067"/>
                  </a:lnTo>
                  <a:lnTo>
                    <a:pt x="14301915" y="3541522"/>
                  </a:lnTo>
                  <a:lnTo>
                    <a:pt x="14279499" y="3505479"/>
                  </a:lnTo>
                  <a:lnTo>
                    <a:pt x="14271447" y="3459581"/>
                  </a:lnTo>
                  <a:lnTo>
                    <a:pt x="14279499" y="3413683"/>
                  </a:lnTo>
                  <a:lnTo>
                    <a:pt x="14301915" y="3377654"/>
                  </a:lnTo>
                  <a:lnTo>
                    <a:pt x="14336116" y="3354095"/>
                  </a:lnTo>
                  <a:lnTo>
                    <a:pt x="14379499" y="3345662"/>
                  </a:lnTo>
                  <a:lnTo>
                    <a:pt x="14413052" y="3350437"/>
                  </a:lnTo>
                  <a:lnTo>
                    <a:pt x="14441856" y="3364090"/>
                  </a:lnTo>
                  <a:lnTo>
                    <a:pt x="14464614" y="3385591"/>
                  </a:lnTo>
                  <a:lnTo>
                    <a:pt x="14480019" y="3413925"/>
                  </a:lnTo>
                  <a:lnTo>
                    <a:pt x="14518564" y="3413925"/>
                  </a:lnTo>
                  <a:lnTo>
                    <a:pt x="14499057" y="3370643"/>
                  </a:lnTo>
                  <a:lnTo>
                    <a:pt x="14467777" y="3337496"/>
                  </a:lnTo>
                  <a:lnTo>
                    <a:pt x="14426908" y="3316274"/>
                  </a:lnTo>
                  <a:lnTo>
                    <a:pt x="14378661" y="3308807"/>
                  </a:lnTo>
                  <a:lnTo>
                    <a:pt x="14331391" y="3316122"/>
                  </a:lnTo>
                  <a:lnTo>
                    <a:pt x="14291323" y="3336785"/>
                  </a:lnTo>
                  <a:lnTo>
                    <a:pt x="14260360" y="3368878"/>
                  </a:lnTo>
                  <a:lnTo>
                    <a:pt x="14240409" y="3410445"/>
                  </a:lnTo>
                  <a:lnTo>
                    <a:pt x="14233335" y="3459581"/>
                  </a:lnTo>
                  <a:lnTo>
                    <a:pt x="14240409" y="3508718"/>
                  </a:lnTo>
                  <a:lnTo>
                    <a:pt x="14260360" y="3550297"/>
                  </a:lnTo>
                  <a:lnTo>
                    <a:pt x="14291323" y="3582378"/>
                  </a:lnTo>
                  <a:lnTo>
                    <a:pt x="14331391" y="3603040"/>
                  </a:lnTo>
                  <a:lnTo>
                    <a:pt x="14378661" y="3610368"/>
                  </a:lnTo>
                  <a:lnTo>
                    <a:pt x="14427035" y="3602672"/>
                  </a:lnTo>
                  <a:lnTo>
                    <a:pt x="14468145" y="3580892"/>
                  </a:lnTo>
                  <a:lnTo>
                    <a:pt x="14499590" y="3546932"/>
                  </a:lnTo>
                  <a:lnTo>
                    <a:pt x="14518983" y="3502723"/>
                  </a:lnTo>
                  <a:close/>
                </a:path>
                <a:path w="16840835" h="6908800">
                  <a:moveTo>
                    <a:pt x="14591691" y="150787"/>
                  </a:moveTo>
                  <a:lnTo>
                    <a:pt x="14584515" y="101650"/>
                  </a:lnTo>
                  <a:lnTo>
                    <a:pt x="14564259" y="60071"/>
                  </a:lnTo>
                  <a:lnTo>
                    <a:pt x="14553578" y="49187"/>
                  </a:lnTo>
                  <a:lnTo>
                    <a:pt x="14553578" y="150787"/>
                  </a:lnTo>
                  <a:lnTo>
                    <a:pt x="14545450" y="196507"/>
                  </a:lnTo>
                  <a:lnTo>
                    <a:pt x="14522742" y="232562"/>
                  </a:lnTo>
                  <a:lnTo>
                    <a:pt x="14488020" y="256209"/>
                  </a:lnTo>
                  <a:lnTo>
                    <a:pt x="14443850" y="264706"/>
                  </a:lnTo>
                  <a:lnTo>
                    <a:pt x="14399667" y="256209"/>
                  </a:lnTo>
                  <a:lnTo>
                    <a:pt x="14364945" y="232562"/>
                  </a:lnTo>
                  <a:lnTo>
                    <a:pt x="14342250" y="196507"/>
                  </a:lnTo>
                  <a:lnTo>
                    <a:pt x="14334109" y="150787"/>
                  </a:lnTo>
                  <a:lnTo>
                    <a:pt x="14342250" y="105067"/>
                  </a:lnTo>
                  <a:lnTo>
                    <a:pt x="14364945" y="69011"/>
                  </a:lnTo>
                  <a:lnTo>
                    <a:pt x="14399667" y="45351"/>
                  </a:lnTo>
                  <a:lnTo>
                    <a:pt x="14443850" y="36855"/>
                  </a:lnTo>
                  <a:lnTo>
                    <a:pt x="14488020" y="45351"/>
                  </a:lnTo>
                  <a:lnTo>
                    <a:pt x="14522742" y="69011"/>
                  </a:lnTo>
                  <a:lnTo>
                    <a:pt x="14545450" y="105067"/>
                  </a:lnTo>
                  <a:lnTo>
                    <a:pt x="14553578" y="150787"/>
                  </a:lnTo>
                  <a:lnTo>
                    <a:pt x="14553578" y="49187"/>
                  </a:lnTo>
                  <a:lnTo>
                    <a:pt x="14541500" y="36855"/>
                  </a:lnTo>
                  <a:lnTo>
                    <a:pt x="14532801" y="27990"/>
                  </a:lnTo>
                  <a:lnTo>
                    <a:pt x="14492034" y="7315"/>
                  </a:lnTo>
                  <a:lnTo>
                    <a:pt x="14443850" y="0"/>
                  </a:lnTo>
                  <a:lnTo>
                    <a:pt x="14395653" y="7315"/>
                  </a:lnTo>
                  <a:lnTo>
                    <a:pt x="14354886" y="27990"/>
                  </a:lnTo>
                  <a:lnTo>
                    <a:pt x="14323428" y="60071"/>
                  </a:lnTo>
                  <a:lnTo>
                    <a:pt x="14303172" y="101650"/>
                  </a:lnTo>
                  <a:lnTo>
                    <a:pt x="14295996" y="150787"/>
                  </a:lnTo>
                  <a:lnTo>
                    <a:pt x="14303172" y="199923"/>
                  </a:lnTo>
                  <a:lnTo>
                    <a:pt x="14323428" y="241490"/>
                  </a:lnTo>
                  <a:lnTo>
                    <a:pt x="14354886" y="273583"/>
                  </a:lnTo>
                  <a:lnTo>
                    <a:pt x="14395653" y="294246"/>
                  </a:lnTo>
                  <a:lnTo>
                    <a:pt x="14443850" y="301561"/>
                  </a:lnTo>
                  <a:lnTo>
                    <a:pt x="14492034" y="294246"/>
                  </a:lnTo>
                  <a:lnTo>
                    <a:pt x="14532801" y="273583"/>
                  </a:lnTo>
                  <a:lnTo>
                    <a:pt x="14541500" y="264706"/>
                  </a:lnTo>
                  <a:lnTo>
                    <a:pt x="14564259" y="241490"/>
                  </a:lnTo>
                  <a:lnTo>
                    <a:pt x="14584515" y="199923"/>
                  </a:lnTo>
                  <a:lnTo>
                    <a:pt x="14591691" y="150787"/>
                  </a:lnTo>
                  <a:close/>
                </a:path>
                <a:path w="16840835" h="6908800">
                  <a:moveTo>
                    <a:pt x="14795907" y="3312807"/>
                  </a:moveTo>
                  <a:lnTo>
                    <a:pt x="14578114" y="3312807"/>
                  </a:lnTo>
                  <a:lnTo>
                    <a:pt x="14578114" y="3349637"/>
                  </a:lnTo>
                  <a:lnTo>
                    <a:pt x="14578114" y="3606177"/>
                  </a:lnTo>
                  <a:lnTo>
                    <a:pt x="14615808" y="3606177"/>
                  </a:lnTo>
                  <a:lnTo>
                    <a:pt x="14615808" y="3349637"/>
                  </a:lnTo>
                  <a:lnTo>
                    <a:pt x="14758213" y="3349637"/>
                  </a:lnTo>
                  <a:lnTo>
                    <a:pt x="14758213" y="3606177"/>
                  </a:lnTo>
                  <a:lnTo>
                    <a:pt x="14795907" y="3606177"/>
                  </a:lnTo>
                  <a:lnTo>
                    <a:pt x="14795907" y="3349637"/>
                  </a:lnTo>
                  <a:lnTo>
                    <a:pt x="14795907" y="3312807"/>
                  </a:lnTo>
                  <a:close/>
                </a:path>
                <a:path w="16840835" h="6908800">
                  <a:moveTo>
                    <a:pt x="14865134" y="4191"/>
                  </a:moveTo>
                  <a:lnTo>
                    <a:pt x="14685455" y="4191"/>
                  </a:lnTo>
                  <a:lnTo>
                    <a:pt x="14671637" y="207746"/>
                  </a:lnTo>
                  <a:lnTo>
                    <a:pt x="14667878" y="231381"/>
                  </a:lnTo>
                  <a:lnTo>
                    <a:pt x="14659445" y="248272"/>
                  </a:lnTo>
                  <a:lnTo>
                    <a:pt x="14645894" y="258394"/>
                  </a:lnTo>
                  <a:lnTo>
                    <a:pt x="14626819" y="261772"/>
                  </a:lnTo>
                  <a:lnTo>
                    <a:pt x="14617611" y="261772"/>
                  </a:lnTo>
                  <a:lnTo>
                    <a:pt x="14613420" y="261353"/>
                  </a:lnTo>
                  <a:lnTo>
                    <a:pt x="14613420" y="297370"/>
                  </a:lnTo>
                  <a:lnTo>
                    <a:pt x="14624304" y="298208"/>
                  </a:lnTo>
                  <a:lnTo>
                    <a:pt x="14628495" y="298208"/>
                  </a:lnTo>
                  <a:lnTo>
                    <a:pt x="14686712" y="275958"/>
                  </a:lnTo>
                  <a:lnTo>
                    <a:pt x="14709750" y="210680"/>
                  </a:lnTo>
                  <a:lnTo>
                    <a:pt x="14720646" y="40627"/>
                  </a:lnTo>
                  <a:lnTo>
                    <a:pt x="14827022" y="40627"/>
                  </a:lnTo>
                  <a:lnTo>
                    <a:pt x="14827022" y="297370"/>
                  </a:lnTo>
                  <a:lnTo>
                    <a:pt x="14865134" y="297370"/>
                  </a:lnTo>
                  <a:lnTo>
                    <a:pt x="14865134" y="4191"/>
                  </a:lnTo>
                  <a:close/>
                </a:path>
                <a:path w="16840835" h="6908800">
                  <a:moveTo>
                    <a:pt x="15156053" y="3459581"/>
                  </a:moveTo>
                  <a:lnTo>
                    <a:pt x="15148878" y="3410445"/>
                  </a:lnTo>
                  <a:lnTo>
                    <a:pt x="15128621" y="3368878"/>
                  </a:lnTo>
                  <a:lnTo>
                    <a:pt x="15117941" y="3357994"/>
                  </a:lnTo>
                  <a:lnTo>
                    <a:pt x="15117941" y="3459581"/>
                  </a:lnTo>
                  <a:lnTo>
                    <a:pt x="15109813" y="3505301"/>
                  </a:lnTo>
                  <a:lnTo>
                    <a:pt x="15087105" y="3541357"/>
                  </a:lnTo>
                  <a:lnTo>
                    <a:pt x="15052383" y="3565017"/>
                  </a:lnTo>
                  <a:lnTo>
                    <a:pt x="15008200" y="3573500"/>
                  </a:lnTo>
                  <a:lnTo>
                    <a:pt x="14964029" y="3565017"/>
                  </a:lnTo>
                  <a:lnTo>
                    <a:pt x="14929307" y="3541357"/>
                  </a:lnTo>
                  <a:lnTo>
                    <a:pt x="14906600" y="3505301"/>
                  </a:lnTo>
                  <a:lnTo>
                    <a:pt x="14898472" y="3459581"/>
                  </a:lnTo>
                  <a:lnTo>
                    <a:pt x="14906600" y="3413861"/>
                  </a:lnTo>
                  <a:lnTo>
                    <a:pt x="14929307" y="3377806"/>
                  </a:lnTo>
                  <a:lnTo>
                    <a:pt x="14964029" y="3354159"/>
                  </a:lnTo>
                  <a:lnTo>
                    <a:pt x="15008200" y="3345662"/>
                  </a:lnTo>
                  <a:lnTo>
                    <a:pt x="15052383" y="3354159"/>
                  </a:lnTo>
                  <a:lnTo>
                    <a:pt x="15087105" y="3377806"/>
                  </a:lnTo>
                  <a:lnTo>
                    <a:pt x="15109813" y="3413861"/>
                  </a:lnTo>
                  <a:lnTo>
                    <a:pt x="15117941" y="3459581"/>
                  </a:lnTo>
                  <a:lnTo>
                    <a:pt x="15117941" y="3357994"/>
                  </a:lnTo>
                  <a:lnTo>
                    <a:pt x="15105863" y="3345662"/>
                  </a:lnTo>
                  <a:lnTo>
                    <a:pt x="15097163" y="3336785"/>
                  </a:lnTo>
                  <a:lnTo>
                    <a:pt x="15056396" y="3316122"/>
                  </a:lnTo>
                  <a:lnTo>
                    <a:pt x="15008200" y="3308807"/>
                  </a:lnTo>
                  <a:lnTo>
                    <a:pt x="14960016" y="3316122"/>
                  </a:lnTo>
                  <a:lnTo>
                    <a:pt x="14919249" y="3336785"/>
                  </a:lnTo>
                  <a:lnTo>
                    <a:pt x="14887791" y="3368878"/>
                  </a:lnTo>
                  <a:lnTo>
                    <a:pt x="14867535" y="3410445"/>
                  </a:lnTo>
                  <a:lnTo>
                    <a:pt x="14860359" y="3459581"/>
                  </a:lnTo>
                  <a:lnTo>
                    <a:pt x="14867535" y="3508718"/>
                  </a:lnTo>
                  <a:lnTo>
                    <a:pt x="14887791" y="3550297"/>
                  </a:lnTo>
                  <a:lnTo>
                    <a:pt x="14919249" y="3582378"/>
                  </a:lnTo>
                  <a:lnTo>
                    <a:pt x="14960016" y="3603040"/>
                  </a:lnTo>
                  <a:lnTo>
                    <a:pt x="15008200" y="3610368"/>
                  </a:lnTo>
                  <a:lnTo>
                    <a:pt x="15056396" y="3603040"/>
                  </a:lnTo>
                  <a:lnTo>
                    <a:pt x="15097163" y="3582378"/>
                  </a:lnTo>
                  <a:lnTo>
                    <a:pt x="15105863" y="3573500"/>
                  </a:lnTo>
                  <a:lnTo>
                    <a:pt x="15128621" y="3550297"/>
                  </a:lnTo>
                  <a:lnTo>
                    <a:pt x="15148878" y="3508718"/>
                  </a:lnTo>
                  <a:lnTo>
                    <a:pt x="15156053" y="3459581"/>
                  </a:lnTo>
                  <a:close/>
                </a:path>
                <a:path w="16840835" h="6908800">
                  <a:moveTo>
                    <a:pt x="15224849" y="150787"/>
                  </a:moveTo>
                  <a:lnTo>
                    <a:pt x="15217686" y="101650"/>
                  </a:lnTo>
                  <a:lnTo>
                    <a:pt x="15197417" y="60071"/>
                  </a:lnTo>
                  <a:lnTo>
                    <a:pt x="15186736" y="49187"/>
                  </a:lnTo>
                  <a:lnTo>
                    <a:pt x="15186736" y="150787"/>
                  </a:lnTo>
                  <a:lnTo>
                    <a:pt x="15178608" y="196507"/>
                  </a:lnTo>
                  <a:lnTo>
                    <a:pt x="15155901" y="232562"/>
                  </a:lnTo>
                  <a:lnTo>
                    <a:pt x="15121192" y="256209"/>
                  </a:lnTo>
                  <a:lnTo>
                    <a:pt x="15077008" y="264706"/>
                  </a:lnTo>
                  <a:lnTo>
                    <a:pt x="15032825" y="256209"/>
                  </a:lnTo>
                  <a:lnTo>
                    <a:pt x="14998103" y="232562"/>
                  </a:lnTo>
                  <a:lnTo>
                    <a:pt x="14975408" y="196507"/>
                  </a:lnTo>
                  <a:lnTo>
                    <a:pt x="14967268" y="150787"/>
                  </a:lnTo>
                  <a:lnTo>
                    <a:pt x="14975408" y="105067"/>
                  </a:lnTo>
                  <a:lnTo>
                    <a:pt x="14998103" y="69011"/>
                  </a:lnTo>
                  <a:lnTo>
                    <a:pt x="15032825" y="45351"/>
                  </a:lnTo>
                  <a:lnTo>
                    <a:pt x="15077008" y="36855"/>
                  </a:lnTo>
                  <a:lnTo>
                    <a:pt x="15121192" y="45351"/>
                  </a:lnTo>
                  <a:lnTo>
                    <a:pt x="15155901" y="69011"/>
                  </a:lnTo>
                  <a:lnTo>
                    <a:pt x="15178608" y="105067"/>
                  </a:lnTo>
                  <a:lnTo>
                    <a:pt x="15186736" y="150787"/>
                  </a:lnTo>
                  <a:lnTo>
                    <a:pt x="15186736" y="49187"/>
                  </a:lnTo>
                  <a:lnTo>
                    <a:pt x="15174659" y="36855"/>
                  </a:lnTo>
                  <a:lnTo>
                    <a:pt x="15165959" y="27990"/>
                  </a:lnTo>
                  <a:lnTo>
                    <a:pt x="15125192" y="7315"/>
                  </a:lnTo>
                  <a:lnTo>
                    <a:pt x="15077008" y="0"/>
                  </a:lnTo>
                  <a:lnTo>
                    <a:pt x="15028825" y="7315"/>
                  </a:lnTo>
                  <a:lnTo>
                    <a:pt x="14988058" y="27990"/>
                  </a:lnTo>
                  <a:lnTo>
                    <a:pt x="14956587" y="60071"/>
                  </a:lnTo>
                  <a:lnTo>
                    <a:pt x="14936331" y="101650"/>
                  </a:lnTo>
                  <a:lnTo>
                    <a:pt x="14929155" y="150787"/>
                  </a:lnTo>
                  <a:lnTo>
                    <a:pt x="14936331" y="199923"/>
                  </a:lnTo>
                  <a:lnTo>
                    <a:pt x="14956587" y="241490"/>
                  </a:lnTo>
                  <a:lnTo>
                    <a:pt x="14988058" y="273583"/>
                  </a:lnTo>
                  <a:lnTo>
                    <a:pt x="15028825" y="294246"/>
                  </a:lnTo>
                  <a:lnTo>
                    <a:pt x="15077008" y="301561"/>
                  </a:lnTo>
                  <a:lnTo>
                    <a:pt x="15125192" y="294246"/>
                  </a:lnTo>
                  <a:lnTo>
                    <a:pt x="15165959" y="273583"/>
                  </a:lnTo>
                  <a:lnTo>
                    <a:pt x="15174659" y="264706"/>
                  </a:lnTo>
                  <a:lnTo>
                    <a:pt x="15197417" y="241490"/>
                  </a:lnTo>
                  <a:lnTo>
                    <a:pt x="15217686" y="199923"/>
                  </a:lnTo>
                  <a:lnTo>
                    <a:pt x="15224849" y="150787"/>
                  </a:lnTo>
                  <a:close/>
                </a:path>
                <a:path w="16840835" h="6908800">
                  <a:moveTo>
                    <a:pt x="15421725" y="3411004"/>
                  </a:moveTo>
                  <a:lnTo>
                    <a:pt x="15414879" y="3371126"/>
                  </a:lnTo>
                  <a:lnTo>
                    <a:pt x="15400770" y="3348596"/>
                  </a:lnTo>
                  <a:lnTo>
                    <a:pt x="15395499" y="3340163"/>
                  </a:lnTo>
                  <a:lnTo>
                    <a:pt x="15383612" y="3332264"/>
                  </a:lnTo>
                  <a:lnTo>
                    <a:pt x="15383612" y="3411004"/>
                  </a:lnTo>
                  <a:lnTo>
                    <a:pt x="15379307" y="3436658"/>
                  </a:lnTo>
                  <a:lnTo>
                    <a:pt x="15367013" y="3456343"/>
                  </a:lnTo>
                  <a:lnTo>
                    <a:pt x="15347747" y="3468954"/>
                  </a:lnTo>
                  <a:lnTo>
                    <a:pt x="15322461" y="3473399"/>
                  </a:lnTo>
                  <a:lnTo>
                    <a:pt x="15257958" y="3473399"/>
                  </a:lnTo>
                  <a:lnTo>
                    <a:pt x="15257958" y="3348596"/>
                  </a:lnTo>
                  <a:lnTo>
                    <a:pt x="15322461" y="3348596"/>
                  </a:lnTo>
                  <a:lnTo>
                    <a:pt x="15347747" y="3353041"/>
                  </a:lnTo>
                  <a:lnTo>
                    <a:pt x="15367013" y="3365665"/>
                  </a:lnTo>
                  <a:lnTo>
                    <a:pt x="15379307" y="3385350"/>
                  </a:lnTo>
                  <a:lnTo>
                    <a:pt x="15383612" y="3411004"/>
                  </a:lnTo>
                  <a:lnTo>
                    <a:pt x="15383612" y="3332264"/>
                  </a:lnTo>
                  <a:lnTo>
                    <a:pt x="15365362" y="3320123"/>
                  </a:lnTo>
                  <a:lnTo>
                    <a:pt x="15326233" y="3312985"/>
                  </a:lnTo>
                  <a:lnTo>
                    <a:pt x="15220264" y="3312985"/>
                  </a:lnTo>
                  <a:lnTo>
                    <a:pt x="15220264" y="3606177"/>
                  </a:lnTo>
                  <a:lnTo>
                    <a:pt x="15257958" y="3606177"/>
                  </a:lnTo>
                  <a:lnTo>
                    <a:pt x="15257958" y="3508591"/>
                  </a:lnTo>
                  <a:lnTo>
                    <a:pt x="15326233" y="3508591"/>
                  </a:lnTo>
                  <a:lnTo>
                    <a:pt x="15365362" y="3501529"/>
                  </a:lnTo>
                  <a:lnTo>
                    <a:pt x="15395499" y="3481628"/>
                  </a:lnTo>
                  <a:lnTo>
                    <a:pt x="15400668" y="3473399"/>
                  </a:lnTo>
                  <a:lnTo>
                    <a:pt x="15414879" y="3450806"/>
                  </a:lnTo>
                  <a:lnTo>
                    <a:pt x="15421725" y="3411004"/>
                  </a:lnTo>
                  <a:close/>
                </a:path>
                <a:path w="16840835" h="6908800">
                  <a:moveTo>
                    <a:pt x="15448636" y="4000"/>
                  </a:moveTo>
                  <a:lnTo>
                    <a:pt x="15289060" y="4000"/>
                  </a:lnTo>
                  <a:lnTo>
                    <a:pt x="15289060" y="40830"/>
                  </a:lnTo>
                  <a:lnTo>
                    <a:pt x="15289060" y="297370"/>
                  </a:lnTo>
                  <a:lnTo>
                    <a:pt x="15326767" y="297370"/>
                  </a:lnTo>
                  <a:lnTo>
                    <a:pt x="15326767" y="40830"/>
                  </a:lnTo>
                  <a:lnTo>
                    <a:pt x="15448636" y="40830"/>
                  </a:lnTo>
                  <a:lnTo>
                    <a:pt x="15448636" y="4000"/>
                  </a:lnTo>
                  <a:close/>
                </a:path>
                <a:path w="16840835" h="6908800">
                  <a:moveTo>
                    <a:pt x="15652407" y="3312807"/>
                  </a:moveTo>
                  <a:lnTo>
                    <a:pt x="15440470" y="3312807"/>
                  </a:lnTo>
                  <a:lnTo>
                    <a:pt x="15440470" y="3348367"/>
                  </a:lnTo>
                  <a:lnTo>
                    <a:pt x="15527592" y="3348367"/>
                  </a:lnTo>
                  <a:lnTo>
                    <a:pt x="15527592" y="3606177"/>
                  </a:lnTo>
                  <a:lnTo>
                    <a:pt x="15565285" y="3606177"/>
                  </a:lnTo>
                  <a:lnTo>
                    <a:pt x="15565285" y="3348367"/>
                  </a:lnTo>
                  <a:lnTo>
                    <a:pt x="15652407" y="3348367"/>
                  </a:lnTo>
                  <a:lnTo>
                    <a:pt x="15652407" y="3312807"/>
                  </a:lnTo>
                  <a:close/>
                </a:path>
                <a:path w="16840835" h="6908800">
                  <a:moveTo>
                    <a:pt x="15960357" y="3502723"/>
                  </a:moveTo>
                  <a:lnTo>
                    <a:pt x="15921825" y="3502723"/>
                  </a:lnTo>
                  <a:lnTo>
                    <a:pt x="15906407" y="3531984"/>
                  </a:lnTo>
                  <a:lnTo>
                    <a:pt x="15883611" y="3554298"/>
                  </a:lnTo>
                  <a:lnTo>
                    <a:pt x="15854680" y="3568509"/>
                  </a:lnTo>
                  <a:lnTo>
                    <a:pt x="15820886" y="3573500"/>
                  </a:lnTo>
                  <a:lnTo>
                    <a:pt x="15777502" y="3565067"/>
                  </a:lnTo>
                  <a:lnTo>
                    <a:pt x="15743301" y="3541522"/>
                  </a:lnTo>
                  <a:lnTo>
                    <a:pt x="15720873" y="3505479"/>
                  </a:lnTo>
                  <a:lnTo>
                    <a:pt x="15712834" y="3459581"/>
                  </a:lnTo>
                  <a:lnTo>
                    <a:pt x="15720873" y="3413683"/>
                  </a:lnTo>
                  <a:lnTo>
                    <a:pt x="15743301" y="3377654"/>
                  </a:lnTo>
                  <a:lnTo>
                    <a:pt x="15777502" y="3354095"/>
                  </a:lnTo>
                  <a:lnTo>
                    <a:pt x="15820886" y="3345662"/>
                  </a:lnTo>
                  <a:lnTo>
                    <a:pt x="15854439" y="3350437"/>
                  </a:lnTo>
                  <a:lnTo>
                    <a:pt x="15883243" y="3364090"/>
                  </a:lnTo>
                  <a:lnTo>
                    <a:pt x="15906001" y="3385591"/>
                  </a:lnTo>
                  <a:lnTo>
                    <a:pt x="15921406" y="3413925"/>
                  </a:lnTo>
                  <a:lnTo>
                    <a:pt x="15959938" y="3413925"/>
                  </a:lnTo>
                  <a:lnTo>
                    <a:pt x="15940443" y="3370643"/>
                  </a:lnTo>
                  <a:lnTo>
                    <a:pt x="15909163" y="3337496"/>
                  </a:lnTo>
                  <a:lnTo>
                    <a:pt x="15868295" y="3316274"/>
                  </a:lnTo>
                  <a:lnTo>
                    <a:pt x="15820047" y="3308807"/>
                  </a:lnTo>
                  <a:lnTo>
                    <a:pt x="15772765" y="3316122"/>
                  </a:lnTo>
                  <a:lnTo>
                    <a:pt x="15732709" y="3336785"/>
                  </a:lnTo>
                  <a:lnTo>
                    <a:pt x="15701747" y="3368878"/>
                  </a:lnTo>
                  <a:lnTo>
                    <a:pt x="15681782" y="3410445"/>
                  </a:lnTo>
                  <a:lnTo>
                    <a:pt x="15674709" y="3459581"/>
                  </a:lnTo>
                  <a:lnTo>
                    <a:pt x="15681782" y="3508718"/>
                  </a:lnTo>
                  <a:lnTo>
                    <a:pt x="15701747" y="3550297"/>
                  </a:lnTo>
                  <a:lnTo>
                    <a:pt x="15732709" y="3582378"/>
                  </a:lnTo>
                  <a:lnTo>
                    <a:pt x="15772765" y="3603040"/>
                  </a:lnTo>
                  <a:lnTo>
                    <a:pt x="15820047" y="3610368"/>
                  </a:lnTo>
                  <a:lnTo>
                    <a:pt x="15868422" y="3602672"/>
                  </a:lnTo>
                  <a:lnTo>
                    <a:pt x="15909519" y="3580892"/>
                  </a:lnTo>
                  <a:lnTo>
                    <a:pt x="15940964" y="3546932"/>
                  </a:lnTo>
                  <a:lnTo>
                    <a:pt x="15960357" y="3502723"/>
                  </a:lnTo>
                  <a:close/>
                </a:path>
                <a:path w="16840835" h="6908800">
                  <a:moveTo>
                    <a:pt x="16296335" y="3312985"/>
                  </a:moveTo>
                  <a:lnTo>
                    <a:pt x="16266605" y="3312985"/>
                  </a:lnTo>
                  <a:lnTo>
                    <a:pt x="16158121" y="3469640"/>
                  </a:lnTo>
                  <a:lnTo>
                    <a:pt x="16049232" y="3312985"/>
                  </a:lnTo>
                  <a:lnTo>
                    <a:pt x="16019488" y="3312985"/>
                  </a:lnTo>
                  <a:lnTo>
                    <a:pt x="16019488" y="3606177"/>
                  </a:lnTo>
                  <a:lnTo>
                    <a:pt x="16057182" y="3606177"/>
                  </a:lnTo>
                  <a:lnTo>
                    <a:pt x="16057182" y="3386290"/>
                  </a:lnTo>
                  <a:lnTo>
                    <a:pt x="16147657" y="3516122"/>
                  </a:lnTo>
                  <a:lnTo>
                    <a:pt x="16168599" y="3516122"/>
                  </a:lnTo>
                  <a:lnTo>
                    <a:pt x="16258642" y="3387128"/>
                  </a:lnTo>
                  <a:lnTo>
                    <a:pt x="16258642" y="3606177"/>
                  </a:lnTo>
                  <a:lnTo>
                    <a:pt x="16296335" y="3606177"/>
                  </a:lnTo>
                  <a:lnTo>
                    <a:pt x="16296335" y="3312985"/>
                  </a:lnTo>
                  <a:close/>
                </a:path>
                <a:path w="16840835" h="6908800">
                  <a:moveTo>
                    <a:pt x="16554565" y="3569347"/>
                  </a:moveTo>
                  <a:lnTo>
                    <a:pt x="16414255" y="3569347"/>
                  </a:lnTo>
                  <a:lnTo>
                    <a:pt x="16414255" y="3475367"/>
                  </a:lnTo>
                  <a:lnTo>
                    <a:pt x="16543681" y="3475367"/>
                  </a:lnTo>
                  <a:lnTo>
                    <a:pt x="16543681" y="3439807"/>
                  </a:lnTo>
                  <a:lnTo>
                    <a:pt x="16414255" y="3439807"/>
                  </a:lnTo>
                  <a:lnTo>
                    <a:pt x="16414255" y="3349637"/>
                  </a:lnTo>
                  <a:lnTo>
                    <a:pt x="16551644" y="3349637"/>
                  </a:lnTo>
                  <a:lnTo>
                    <a:pt x="16551644" y="3312807"/>
                  </a:lnTo>
                  <a:lnTo>
                    <a:pt x="16376561" y="3312807"/>
                  </a:lnTo>
                  <a:lnTo>
                    <a:pt x="16376561" y="3349637"/>
                  </a:lnTo>
                  <a:lnTo>
                    <a:pt x="16376561" y="3439807"/>
                  </a:lnTo>
                  <a:lnTo>
                    <a:pt x="16376561" y="3475367"/>
                  </a:lnTo>
                  <a:lnTo>
                    <a:pt x="16376561" y="3569347"/>
                  </a:lnTo>
                  <a:lnTo>
                    <a:pt x="16376561" y="3606177"/>
                  </a:lnTo>
                  <a:lnTo>
                    <a:pt x="16554565" y="3606177"/>
                  </a:lnTo>
                  <a:lnTo>
                    <a:pt x="16554565" y="3569347"/>
                  </a:lnTo>
                  <a:close/>
                </a:path>
                <a:path w="16840835" h="6908800">
                  <a:moveTo>
                    <a:pt x="16840340" y="3312807"/>
                  </a:moveTo>
                  <a:lnTo>
                    <a:pt x="16802646" y="3312807"/>
                  </a:lnTo>
                  <a:lnTo>
                    <a:pt x="16802646" y="3438537"/>
                  </a:lnTo>
                  <a:lnTo>
                    <a:pt x="16653536" y="3438537"/>
                  </a:lnTo>
                  <a:lnTo>
                    <a:pt x="16653536" y="3312807"/>
                  </a:lnTo>
                  <a:lnTo>
                    <a:pt x="16615842" y="3312807"/>
                  </a:lnTo>
                  <a:lnTo>
                    <a:pt x="16615842" y="3438537"/>
                  </a:lnTo>
                  <a:lnTo>
                    <a:pt x="16615842" y="3475367"/>
                  </a:lnTo>
                  <a:lnTo>
                    <a:pt x="16615842" y="3606177"/>
                  </a:lnTo>
                  <a:lnTo>
                    <a:pt x="16653536" y="3606177"/>
                  </a:lnTo>
                  <a:lnTo>
                    <a:pt x="16653536" y="3475367"/>
                  </a:lnTo>
                  <a:lnTo>
                    <a:pt x="16802646" y="3475367"/>
                  </a:lnTo>
                  <a:lnTo>
                    <a:pt x="16802646" y="3606177"/>
                  </a:lnTo>
                  <a:lnTo>
                    <a:pt x="16840340" y="3606177"/>
                  </a:lnTo>
                  <a:lnTo>
                    <a:pt x="16840340" y="3475367"/>
                  </a:lnTo>
                  <a:lnTo>
                    <a:pt x="16840340" y="3438537"/>
                  </a:lnTo>
                  <a:lnTo>
                    <a:pt x="16840340" y="3312807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40267" y="4508772"/>
              <a:ext cx="3611245" cy="2108835"/>
            </a:xfrm>
            <a:custGeom>
              <a:avLst/>
              <a:gdLst/>
              <a:ahLst/>
              <a:cxnLst/>
              <a:rect l="l" t="t" r="r" b="b"/>
              <a:pathLst>
                <a:path w="3611244" h="2108834">
                  <a:moveTo>
                    <a:pt x="37693" y="1815642"/>
                  </a:moveTo>
                  <a:lnTo>
                    <a:pt x="0" y="1815642"/>
                  </a:lnTo>
                  <a:lnTo>
                    <a:pt x="0" y="2108835"/>
                  </a:lnTo>
                  <a:lnTo>
                    <a:pt x="37693" y="2108835"/>
                  </a:lnTo>
                  <a:lnTo>
                    <a:pt x="37693" y="1815642"/>
                  </a:lnTo>
                  <a:close/>
                </a:path>
                <a:path w="3611244" h="2108834">
                  <a:moveTo>
                    <a:pt x="213614" y="2105063"/>
                  </a:moveTo>
                  <a:lnTo>
                    <a:pt x="90474" y="1960143"/>
                  </a:lnTo>
                  <a:lnTo>
                    <a:pt x="206489" y="1819414"/>
                  </a:lnTo>
                  <a:lnTo>
                    <a:pt x="206489" y="1815642"/>
                  </a:lnTo>
                  <a:lnTo>
                    <a:pt x="162509" y="1815642"/>
                  </a:lnTo>
                  <a:lnTo>
                    <a:pt x="49847" y="1955533"/>
                  </a:lnTo>
                  <a:lnTo>
                    <a:pt x="49847" y="1966849"/>
                  </a:lnTo>
                  <a:lnTo>
                    <a:pt x="167957" y="2108835"/>
                  </a:lnTo>
                  <a:lnTo>
                    <a:pt x="213614" y="2108835"/>
                  </a:lnTo>
                  <a:lnTo>
                    <a:pt x="213614" y="2105063"/>
                  </a:lnTo>
                  <a:close/>
                </a:path>
                <a:path w="3611244" h="2108834">
                  <a:moveTo>
                    <a:pt x="485457" y="1815642"/>
                  </a:moveTo>
                  <a:lnTo>
                    <a:pt x="456552" y="1815642"/>
                  </a:lnTo>
                  <a:lnTo>
                    <a:pt x="298653" y="2035530"/>
                  </a:lnTo>
                  <a:lnTo>
                    <a:pt x="298653" y="1815642"/>
                  </a:lnTo>
                  <a:lnTo>
                    <a:pt x="260959" y="1815642"/>
                  </a:lnTo>
                  <a:lnTo>
                    <a:pt x="260959" y="2108835"/>
                  </a:lnTo>
                  <a:lnTo>
                    <a:pt x="290690" y="2108835"/>
                  </a:lnTo>
                  <a:lnTo>
                    <a:pt x="447763" y="1890623"/>
                  </a:lnTo>
                  <a:lnTo>
                    <a:pt x="447763" y="2108835"/>
                  </a:lnTo>
                  <a:lnTo>
                    <a:pt x="485457" y="2108835"/>
                  </a:lnTo>
                  <a:lnTo>
                    <a:pt x="485457" y="1815642"/>
                  </a:lnTo>
                  <a:close/>
                </a:path>
                <a:path w="3611244" h="2108834">
                  <a:moveTo>
                    <a:pt x="644169" y="4000"/>
                  </a:moveTo>
                  <a:lnTo>
                    <a:pt x="432244" y="4000"/>
                  </a:lnTo>
                  <a:lnTo>
                    <a:pt x="432244" y="39560"/>
                  </a:lnTo>
                  <a:lnTo>
                    <a:pt x="519366" y="39560"/>
                  </a:lnTo>
                  <a:lnTo>
                    <a:pt x="519366" y="297370"/>
                  </a:lnTo>
                  <a:lnTo>
                    <a:pt x="557060" y="297370"/>
                  </a:lnTo>
                  <a:lnTo>
                    <a:pt x="557060" y="39560"/>
                  </a:lnTo>
                  <a:lnTo>
                    <a:pt x="644169" y="39560"/>
                  </a:lnTo>
                  <a:lnTo>
                    <a:pt x="644169" y="4000"/>
                  </a:lnTo>
                  <a:close/>
                </a:path>
                <a:path w="3611244" h="2108834">
                  <a:moveTo>
                    <a:pt x="765048" y="2018779"/>
                  </a:moveTo>
                  <a:lnTo>
                    <a:pt x="758126" y="1982050"/>
                  </a:lnTo>
                  <a:lnTo>
                    <a:pt x="746442" y="1965172"/>
                  </a:lnTo>
                  <a:lnTo>
                    <a:pt x="738657" y="1953920"/>
                  </a:lnTo>
                  <a:lnTo>
                    <a:pt x="726922" y="1946922"/>
                  </a:lnTo>
                  <a:lnTo>
                    <a:pt x="726922" y="2018779"/>
                  </a:lnTo>
                  <a:lnTo>
                    <a:pt x="722668" y="2041118"/>
                  </a:lnTo>
                  <a:lnTo>
                    <a:pt x="710488" y="2057996"/>
                  </a:lnTo>
                  <a:lnTo>
                    <a:pt x="691235" y="2068664"/>
                  </a:lnTo>
                  <a:lnTo>
                    <a:pt x="665772" y="2072398"/>
                  </a:lnTo>
                  <a:lnTo>
                    <a:pt x="603377" y="2072398"/>
                  </a:lnTo>
                  <a:lnTo>
                    <a:pt x="603377" y="1965172"/>
                  </a:lnTo>
                  <a:lnTo>
                    <a:pt x="665772" y="1965172"/>
                  </a:lnTo>
                  <a:lnTo>
                    <a:pt x="691235" y="1968893"/>
                  </a:lnTo>
                  <a:lnTo>
                    <a:pt x="710488" y="1979574"/>
                  </a:lnTo>
                  <a:lnTo>
                    <a:pt x="722668" y="1996452"/>
                  </a:lnTo>
                  <a:lnTo>
                    <a:pt x="726922" y="2018779"/>
                  </a:lnTo>
                  <a:lnTo>
                    <a:pt x="726922" y="1946922"/>
                  </a:lnTo>
                  <a:lnTo>
                    <a:pt x="708494" y="1935911"/>
                  </a:lnTo>
                  <a:lnTo>
                    <a:pt x="669544" y="1929574"/>
                  </a:lnTo>
                  <a:lnTo>
                    <a:pt x="603377" y="1929574"/>
                  </a:lnTo>
                  <a:lnTo>
                    <a:pt x="603377" y="1852091"/>
                  </a:lnTo>
                  <a:lnTo>
                    <a:pt x="742429" y="1852091"/>
                  </a:lnTo>
                  <a:lnTo>
                    <a:pt x="742429" y="1815642"/>
                  </a:lnTo>
                  <a:lnTo>
                    <a:pt x="565670" y="1815642"/>
                  </a:lnTo>
                  <a:lnTo>
                    <a:pt x="565670" y="2108835"/>
                  </a:lnTo>
                  <a:lnTo>
                    <a:pt x="669544" y="2108835"/>
                  </a:lnTo>
                  <a:lnTo>
                    <a:pt x="708494" y="2102421"/>
                  </a:lnTo>
                  <a:lnTo>
                    <a:pt x="738657" y="2084222"/>
                  </a:lnTo>
                  <a:lnTo>
                    <a:pt x="746772" y="2072398"/>
                  </a:lnTo>
                  <a:lnTo>
                    <a:pt x="758126" y="2055825"/>
                  </a:lnTo>
                  <a:lnTo>
                    <a:pt x="765048" y="2018779"/>
                  </a:lnTo>
                  <a:close/>
                </a:path>
                <a:path w="3611244" h="2108834">
                  <a:moveTo>
                    <a:pt x="873912" y="260540"/>
                  </a:moveTo>
                  <a:lnTo>
                    <a:pt x="733602" y="260540"/>
                  </a:lnTo>
                  <a:lnTo>
                    <a:pt x="733602" y="166560"/>
                  </a:lnTo>
                  <a:lnTo>
                    <a:pt x="863028" y="166560"/>
                  </a:lnTo>
                  <a:lnTo>
                    <a:pt x="863028" y="131000"/>
                  </a:lnTo>
                  <a:lnTo>
                    <a:pt x="733602" y="131000"/>
                  </a:lnTo>
                  <a:lnTo>
                    <a:pt x="733602" y="40830"/>
                  </a:lnTo>
                  <a:lnTo>
                    <a:pt x="870978" y="40830"/>
                  </a:lnTo>
                  <a:lnTo>
                    <a:pt x="870978" y="4000"/>
                  </a:lnTo>
                  <a:lnTo>
                    <a:pt x="695909" y="4000"/>
                  </a:lnTo>
                  <a:lnTo>
                    <a:pt x="695909" y="40830"/>
                  </a:lnTo>
                  <a:lnTo>
                    <a:pt x="695909" y="131000"/>
                  </a:lnTo>
                  <a:lnTo>
                    <a:pt x="695909" y="166560"/>
                  </a:lnTo>
                  <a:lnTo>
                    <a:pt x="695909" y="260540"/>
                  </a:lnTo>
                  <a:lnTo>
                    <a:pt x="695909" y="297370"/>
                  </a:lnTo>
                  <a:lnTo>
                    <a:pt x="873912" y="297370"/>
                  </a:lnTo>
                  <a:lnTo>
                    <a:pt x="873912" y="260540"/>
                  </a:lnTo>
                  <a:close/>
                </a:path>
                <a:path w="3611244" h="2108834">
                  <a:moveTo>
                    <a:pt x="995159" y="1815465"/>
                  </a:moveTo>
                  <a:lnTo>
                    <a:pt x="820089" y="1815465"/>
                  </a:lnTo>
                  <a:lnTo>
                    <a:pt x="820089" y="1852295"/>
                  </a:lnTo>
                  <a:lnTo>
                    <a:pt x="820089" y="1942465"/>
                  </a:lnTo>
                  <a:lnTo>
                    <a:pt x="820089" y="1978025"/>
                  </a:lnTo>
                  <a:lnTo>
                    <a:pt x="820089" y="2072005"/>
                  </a:lnTo>
                  <a:lnTo>
                    <a:pt x="857783" y="2072005"/>
                  </a:lnTo>
                  <a:lnTo>
                    <a:pt x="857783" y="1978025"/>
                  </a:lnTo>
                  <a:lnTo>
                    <a:pt x="987196" y="1978025"/>
                  </a:lnTo>
                  <a:lnTo>
                    <a:pt x="987196" y="1942465"/>
                  </a:lnTo>
                  <a:lnTo>
                    <a:pt x="857783" y="1942465"/>
                  </a:lnTo>
                  <a:lnTo>
                    <a:pt x="857783" y="1852295"/>
                  </a:lnTo>
                  <a:lnTo>
                    <a:pt x="995159" y="1852295"/>
                  </a:lnTo>
                  <a:lnTo>
                    <a:pt x="995159" y="1815465"/>
                  </a:lnTo>
                  <a:close/>
                </a:path>
                <a:path w="3611244" h="2108834">
                  <a:moveTo>
                    <a:pt x="1199997" y="193916"/>
                  </a:moveTo>
                  <a:lnTo>
                    <a:pt x="1161465" y="193916"/>
                  </a:lnTo>
                  <a:lnTo>
                    <a:pt x="1146048" y="223177"/>
                  </a:lnTo>
                  <a:lnTo>
                    <a:pt x="1123251" y="245491"/>
                  </a:lnTo>
                  <a:lnTo>
                    <a:pt x="1094320" y="259702"/>
                  </a:lnTo>
                  <a:lnTo>
                    <a:pt x="1060526" y="264706"/>
                  </a:lnTo>
                  <a:lnTo>
                    <a:pt x="1017143" y="256260"/>
                  </a:lnTo>
                  <a:lnTo>
                    <a:pt x="982941" y="232714"/>
                  </a:lnTo>
                  <a:lnTo>
                    <a:pt x="960513" y="196672"/>
                  </a:lnTo>
                  <a:lnTo>
                    <a:pt x="952474" y="150774"/>
                  </a:lnTo>
                  <a:lnTo>
                    <a:pt x="960513" y="104876"/>
                  </a:lnTo>
                  <a:lnTo>
                    <a:pt x="982941" y="68846"/>
                  </a:lnTo>
                  <a:lnTo>
                    <a:pt x="1017143" y="45288"/>
                  </a:lnTo>
                  <a:lnTo>
                    <a:pt x="1060526" y="36855"/>
                  </a:lnTo>
                  <a:lnTo>
                    <a:pt x="1094079" y="41630"/>
                  </a:lnTo>
                  <a:lnTo>
                    <a:pt x="1122883" y="55283"/>
                  </a:lnTo>
                  <a:lnTo>
                    <a:pt x="1145641" y="76784"/>
                  </a:lnTo>
                  <a:lnTo>
                    <a:pt x="1161046" y="105130"/>
                  </a:lnTo>
                  <a:lnTo>
                    <a:pt x="1199578" y="105130"/>
                  </a:lnTo>
                  <a:lnTo>
                    <a:pt x="1180084" y="61836"/>
                  </a:lnTo>
                  <a:lnTo>
                    <a:pt x="1148803" y="28689"/>
                  </a:lnTo>
                  <a:lnTo>
                    <a:pt x="1107935" y="7467"/>
                  </a:lnTo>
                  <a:lnTo>
                    <a:pt x="1059688" y="0"/>
                  </a:lnTo>
                  <a:lnTo>
                    <a:pt x="1012405" y="7315"/>
                  </a:lnTo>
                  <a:lnTo>
                    <a:pt x="972350" y="27978"/>
                  </a:lnTo>
                  <a:lnTo>
                    <a:pt x="941387" y="60071"/>
                  </a:lnTo>
                  <a:lnTo>
                    <a:pt x="921423" y="101638"/>
                  </a:lnTo>
                  <a:lnTo>
                    <a:pt x="914349" y="150774"/>
                  </a:lnTo>
                  <a:lnTo>
                    <a:pt x="921423" y="199910"/>
                  </a:lnTo>
                  <a:lnTo>
                    <a:pt x="941387" y="241490"/>
                  </a:lnTo>
                  <a:lnTo>
                    <a:pt x="972350" y="273570"/>
                  </a:lnTo>
                  <a:lnTo>
                    <a:pt x="1012405" y="294246"/>
                  </a:lnTo>
                  <a:lnTo>
                    <a:pt x="1059688" y="301561"/>
                  </a:lnTo>
                  <a:lnTo>
                    <a:pt x="1108062" y="293865"/>
                  </a:lnTo>
                  <a:lnTo>
                    <a:pt x="1149159" y="272084"/>
                  </a:lnTo>
                  <a:lnTo>
                    <a:pt x="1180604" y="238125"/>
                  </a:lnTo>
                  <a:lnTo>
                    <a:pt x="1199997" y="193916"/>
                  </a:lnTo>
                  <a:close/>
                </a:path>
                <a:path w="3611244" h="2108834">
                  <a:moveTo>
                    <a:pt x="1429486" y="4000"/>
                  </a:moveTo>
                  <a:lnTo>
                    <a:pt x="1217561" y="4000"/>
                  </a:lnTo>
                  <a:lnTo>
                    <a:pt x="1217561" y="39560"/>
                  </a:lnTo>
                  <a:lnTo>
                    <a:pt x="1304683" y="39560"/>
                  </a:lnTo>
                  <a:lnTo>
                    <a:pt x="1304683" y="297370"/>
                  </a:lnTo>
                  <a:lnTo>
                    <a:pt x="1342377" y="297370"/>
                  </a:lnTo>
                  <a:lnTo>
                    <a:pt x="1342377" y="39560"/>
                  </a:lnTo>
                  <a:lnTo>
                    <a:pt x="1429486" y="39560"/>
                  </a:lnTo>
                  <a:lnTo>
                    <a:pt x="1429486" y="4000"/>
                  </a:lnTo>
                  <a:close/>
                </a:path>
                <a:path w="3611244" h="2108834">
                  <a:moveTo>
                    <a:pt x="1705724" y="4191"/>
                  </a:moveTo>
                  <a:lnTo>
                    <a:pt x="1676819" y="4191"/>
                  </a:lnTo>
                  <a:lnTo>
                    <a:pt x="1518920" y="224078"/>
                  </a:lnTo>
                  <a:lnTo>
                    <a:pt x="1518920" y="4191"/>
                  </a:lnTo>
                  <a:lnTo>
                    <a:pt x="1481226" y="4191"/>
                  </a:lnTo>
                  <a:lnTo>
                    <a:pt x="1481226" y="297370"/>
                  </a:lnTo>
                  <a:lnTo>
                    <a:pt x="1510969" y="297370"/>
                  </a:lnTo>
                  <a:lnTo>
                    <a:pt x="1668030" y="79159"/>
                  </a:lnTo>
                  <a:lnTo>
                    <a:pt x="1668030" y="297370"/>
                  </a:lnTo>
                  <a:lnTo>
                    <a:pt x="1705724" y="297370"/>
                  </a:lnTo>
                  <a:lnTo>
                    <a:pt x="1705724" y="4191"/>
                  </a:lnTo>
                  <a:close/>
                </a:path>
                <a:path w="3611244" h="2108834">
                  <a:moveTo>
                    <a:pt x="1987410" y="102196"/>
                  </a:moveTo>
                  <a:lnTo>
                    <a:pt x="1980552" y="62318"/>
                  </a:lnTo>
                  <a:lnTo>
                    <a:pt x="1966455" y="39789"/>
                  </a:lnTo>
                  <a:lnTo>
                    <a:pt x="1961172" y="31356"/>
                  </a:lnTo>
                  <a:lnTo>
                    <a:pt x="1949297" y="23469"/>
                  </a:lnTo>
                  <a:lnTo>
                    <a:pt x="1949297" y="102196"/>
                  </a:lnTo>
                  <a:lnTo>
                    <a:pt x="1944979" y="127850"/>
                  </a:lnTo>
                  <a:lnTo>
                    <a:pt x="1932698" y="147535"/>
                  </a:lnTo>
                  <a:lnTo>
                    <a:pt x="1913420" y="160147"/>
                  </a:lnTo>
                  <a:lnTo>
                    <a:pt x="1888147" y="164604"/>
                  </a:lnTo>
                  <a:lnTo>
                    <a:pt x="1823643" y="164604"/>
                  </a:lnTo>
                  <a:lnTo>
                    <a:pt x="1823643" y="39789"/>
                  </a:lnTo>
                  <a:lnTo>
                    <a:pt x="1888147" y="39789"/>
                  </a:lnTo>
                  <a:lnTo>
                    <a:pt x="1913420" y="44234"/>
                  </a:lnTo>
                  <a:lnTo>
                    <a:pt x="1932698" y="56857"/>
                  </a:lnTo>
                  <a:lnTo>
                    <a:pt x="1944979" y="76542"/>
                  </a:lnTo>
                  <a:lnTo>
                    <a:pt x="1949297" y="102196"/>
                  </a:lnTo>
                  <a:lnTo>
                    <a:pt x="1949297" y="23469"/>
                  </a:lnTo>
                  <a:lnTo>
                    <a:pt x="1931035" y="11315"/>
                  </a:lnTo>
                  <a:lnTo>
                    <a:pt x="1891906" y="4191"/>
                  </a:lnTo>
                  <a:lnTo>
                    <a:pt x="1785950" y="4191"/>
                  </a:lnTo>
                  <a:lnTo>
                    <a:pt x="1785950" y="297370"/>
                  </a:lnTo>
                  <a:lnTo>
                    <a:pt x="1823643" y="297370"/>
                  </a:lnTo>
                  <a:lnTo>
                    <a:pt x="1823643" y="199783"/>
                  </a:lnTo>
                  <a:lnTo>
                    <a:pt x="1891906" y="199783"/>
                  </a:lnTo>
                  <a:lnTo>
                    <a:pt x="1931035" y="192722"/>
                  </a:lnTo>
                  <a:lnTo>
                    <a:pt x="1961172" y="172821"/>
                  </a:lnTo>
                  <a:lnTo>
                    <a:pt x="1966341" y="164604"/>
                  </a:lnTo>
                  <a:lnTo>
                    <a:pt x="1980552" y="141998"/>
                  </a:lnTo>
                  <a:lnTo>
                    <a:pt x="1987410" y="102196"/>
                  </a:lnTo>
                  <a:close/>
                </a:path>
                <a:path w="3611244" h="2108834">
                  <a:moveTo>
                    <a:pt x="2316454" y="150774"/>
                  </a:moveTo>
                  <a:lnTo>
                    <a:pt x="2309279" y="101638"/>
                  </a:lnTo>
                  <a:lnTo>
                    <a:pt x="2289010" y="60071"/>
                  </a:lnTo>
                  <a:lnTo>
                    <a:pt x="2278329" y="49187"/>
                  </a:lnTo>
                  <a:lnTo>
                    <a:pt x="2278329" y="150774"/>
                  </a:lnTo>
                  <a:lnTo>
                    <a:pt x="2270201" y="196494"/>
                  </a:lnTo>
                  <a:lnTo>
                    <a:pt x="2247493" y="232549"/>
                  </a:lnTo>
                  <a:lnTo>
                    <a:pt x="2212784" y="256209"/>
                  </a:lnTo>
                  <a:lnTo>
                    <a:pt x="2168601" y="264706"/>
                  </a:lnTo>
                  <a:lnTo>
                    <a:pt x="2124418" y="256209"/>
                  </a:lnTo>
                  <a:lnTo>
                    <a:pt x="2089696" y="232549"/>
                  </a:lnTo>
                  <a:lnTo>
                    <a:pt x="2067001" y="196494"/>
                  </a:lnTo>
                  <a:lnTo>
                    <a:pt x="2058860" y="150774"/>
                  </a:lnTo>
                  <a:lnTo>
                    <a:pt x="2067001" y="105054"/>
                  </a:lnTo>
                  <a:lnTo>
                    <a:pt x="2089696" y="68999"/>
                  </a:lnTo>
                  <a:lnTo>
                    <a:pt x="2124418" y="45351"/>
                  </a:lnTo>
                  <a:lnTo>
                    <a:pt x="2168601" y="36855"/>
                  </a:lnTo>
                  <a:lnTo>
                    <a:pt x="2212784" y="45351"/>
                  </a:lnTo>
                  <a:lnTo>
                    <a:pt x="2247493" y="68999"/>
                  </a:lnTo>
                  <a:lnTo>
                    <a:pt x="2270201" y="105054"/>
                  </a:lnTo>
                  <a:lnTo>
                    <a:pt x="2278329" y="150774"/>
                  </a:lnTo>
                  <a:lnTo>
                    <a:pt x="2278329" y="49187"/>
                  </a:lnTo>
                  <a:lnTo>
                    <a:pt x="2266251" y="36855"/>
                  </a:lnTo>
                  <a:lnTo>
                    <a:pt x="2257552" y="27978"/>
                  </a:lnTo>
                  <a:lnTo>
                    <a:pt x="2216785" y="7315"/>
                  </a:lnTo>
                  <a:lnTo>
                    <a:pt x="2168601" y="0"/>
                  </a:lnTo>
                  <a:lnTo>
                    <a:pt x="2120417" y="7315"/>
                  </a:lnTo>
                  <a:lnTo>
                    <a:pt x="2079650" y="27978"/>
                  </a:lnTo>
                  <a:lnTo>
                    <a:pt x="2048192" y="60071"/>
                  </a:lnTo>
                  <a:lnTo>
                    <a:pt x="2027923" y="101638"/>
                  </a:lnTo>
                  <a:lnTo>
                    <a:pt x="2020747" y="150774"/>
                  </a:lnTo>
                  <a:lnTo>
                    <a:pt x="2027923" y="199910"/>
                  </a:lnTo>
                  <a:lnTo>
                    <a:pt x="2048192" y="241490"/>
                  </a:lnTo>
                  <a:lnTo>
                    <a:pt x="2079650" y="273570"/>
                  </a:lnTo>
                  <a:lnTo>
                    <a:pt x="2120417" y="294246"/>
                  </a:lnTo>
                  <a:lnTo>
                    <a:pt x="2168601" y="301561"/>
                  </a:lnTo>
                  <a:lnTo>
                    <a:pt x="2216785" y="294246"/>
                  </a:lnTo>
                  <a:lnTo>
                    <a:pt x="2257552" y="273570"/>
                  </a:lnTo>
                  <a:lnTo>
                    <a:pt x="2266251" y="264706"/>
                  </a:lnTo>
                  <a:lnTo>
                    <a:pt x="2289010" y="241490"/>
                  </a:lnTo>
                  <a:lnTo>
                    <a:pt x="2309279" y="199910"/>
                  </a:lnTo>
                  <a:lnTo>
                    <a:pt x="2316454" y="150774"/>
                  </a:lnTo>
                  <a:close/>
                </a:path>
                <a:path w="3611244" h="2108834">
                  <a:moveTo>
                    <a:pt x="2584627" y="213601"/>
                  </a:moveTo>
                  <a:lnTo>
                    <a:pt x="2581668" y="190271"/>
                  </a:lnTo>
                  <a:lnTo>
                    <a:pt x="2573172" y="169837"/>
                  </a:lnTo>
                  <a:lnTo>
                    <a:pt x="2566911" y="162090"/>
                  </a:lnTo>
                  <a:lnTo>
                    <a:pt x="2559723" y="153174"/>
                  </a:lnTo>
                  <a:lnTo>
                    <a:pt x="2546096" y="143979"/>
                  </a:lnTo>
                  <a:lnTo>
                    <a:pt x="2546096" y="211924"/>
                  </a:lnTo>
                  <a:lnTo>
                    <a:pt x="2542489" y="233083"/>
                  </a:lnTo>
                  <a:lnTo>
                    <a:pt x="2532278" y="248577"/>
                  </a:lnTo>
                  <a:lnTo>
                    <a:pt x="2516416" y="258102"/>
                  </a:lnTo>
                  <a:lnTo>
                    <a:pt x="2495842" y="261353"/>
                  </a:lnTo>
                  <a:lnTo>
                    <a:pt x="2417940" y="261353"/>
                  </a:lnTo>
                  <a:lnTo>
                    <a:pt x="2417940" y="162090"/>
                  </a:lnTo>
                  <a:lnTo>
                    <a:pt x="2496261" y="162090"/>
                  </a:lnTo>
                  <a:lnTo>
                    <a:pt x="2517127" y="165569"/>
                  </a:lnTo>
                  <a:lnTo>
                    <a:pt x="2532799" y="175539"/>
                  </a:lnTo>
                  <a:lnTo>
                    <a:pt x="2542667" y="191236"/>
                  </a:lnTo>
                  <a:lnTo>
                    <a:pt x="2546096" y="211924"/>
                  </a:lnTo>
                  <a:lnTo>
                    <a:pt x="2546096" y="143979"/>
                  </a:lnTo>
                  <a:lnTo>
                    <a:pt x="2541905" y="141147"/>
                  </a:lnTo>
                  <a:lnTo>
                    <a:pt x="2554198" y="129336"/>
                  </a:lnTo>
                  <a:lnTo>
                    <a:pt x="2555468" y="127317"/>
                  </a:lnTo>
                  <a:lnTo>
                    <a:pt x="2563266" y="114858"/>
                  </a:lnTo>
                  <a:lnTo>
                    <a:pt x="2568892" y="98031"/>
                  </a:lnTo>
                  <a:lnTo>
                    <a:pt x="2570810" y="79159"/>
                  </a:lnTo>
                  <a:lnTo>
                    <a:pt x="2565108" y="48539"/>
                  </a:lnTo>
                  <a:lnTo>
                    <a:pt x="2559443" y="40208"/>
                  </a:lnTo>
                  <a:lnTo>
                    <a:pt x="2549029" y="24866"/>
                  </a:lnTo>
                  <a:lnTo>
                    <a:pt x="2532697" y="14846"/>
                  </a:lnTo>
                  <a:lnTo>
                    <a:pt x="2532697" y="83350"/>
                  </a:lnTo>
                  <a:lnTo>
                    <a:pt x="2529916" y="101523"/>
                  </a:lnTo>
                  <a:lnTo>
                    <a:pt x="2521801" y="115379"/>
                  </a:lnTo>
                  <a:lnTo>
                    <a:pt x="2508669" y="124218"/>
                  </a:lnTo>
                  <a:lnTo>
                    <a:pt x="2490813" y="127317"/>
                  </a:lnTo>
                  <a:lnTo>
                    <a:pt x="2417940" y="127317"/>
                  </a:lnTo>
                  <a:lnTo>
                    <a:pt x="2417940" y="40208"/>
                  </a:lnTo>
                  <a:lnTo>
                    <a:pt x="2489555" y="40208"/>
                  </a:lnTo>
                  <a:lnTo>
                    <a:pt x="2507246" y="43180"/>
                  </a:lnTo>
                  <a:lnTo>
                    <a:pt x="2520861" y="51727"/>
                  </a:lnTo>
                  <a:lnTo>
                    <a:pt x="2529611" y="65290"/>
                  </a:lnTo>
                  <a:lnTo>
                    <a:pt x="2532697" y="83350"/>
                  </a:lnTo>
                  <a:lnTo>
                    <a:pt x="2532697" y="14846"/>
                  </a:lnTo>
                  <a:lnTo>
                    <a:pt x="2524163" y="9601"/>
                  </a:lnTo>
                  <a:lnTo>
                    <a:pt x="2492070" y="4191"/>
                  </a:lnTo>
                  <a:lnTo>
                    <a:pt x="2380653" y="4191"/>
                  </a:lnTo>
                  <a:lnTo>
                    <a:pt x="2380653" y="297370"/>
                  </a:lnTo>
                  <a:lnTo>
                    <a:pt x="2499195" y="297370"/>
                  </a:lnTo>
                  <a:lnTo>
                    <a:pt x="2533916" y="291350"/>
                  </a:lnTo>
                  <a:lnTo>
                    <a:pt x="2560917" y="274332"/>
                  </a:lnTo>
                  <a:lnTo>
                    <a:pt x="2569502" y="261353"/>
                  </a:lnTo>
                  <a:lnTo>
                    <a:pt x="2578404" y="247891"/>
                  </a:lnTo>
                  <a:lnTo>
                    <a:pt x="2584627" y="213601"/>
                  </a:lnTo>
                  <a:close/>
                </a:path>
                <a:path w="3611244" h="2108834">
                  <a:moveTo>
                    <a:pt x="3040303" y="260743"/>
                  </a:moveTo>
                  <a:lnTo>
                    <a:pt x="3003448" y="260743"/>
                  </a:lnTo>
                  <a:lnTo>
                    <a:pt x="3003448" y="4203"/>
                  </a:lnTo>
                  <a:lnTo>
                    <a:pt x="2965754" y="4203"/>
                  </a:lnTo>
                  <a:lnTo>
                    <a:pt x="2965754" y="260743"/>
                  </a:lnTo>
                  <a:lnTo>
                    <a:pt x="2841777" y="260743"/>
                  </a:lnTo>
                  <a:lnTo>
                    <a:pt x="2841777" y="4203"/>
                  </a:lnTo>
                  <a:lnTo>
                    <a:pt x="2804922" y="4203"/>
                  </a:lnTo>
                  <a:lnTo>
                    <a:pt x="2804922" y="260743"/>
                  </a:lnTo>
                  <a:lnTo>
                    <a:pt x="2680944" y="260743"/>
                  </a:lnTo>
                  <a:lnTo>
                    <a:pt x="2680944" y="4203"/>
                  </a:lnTo>
                  <a:lnTo>
                    <a:pt x="2643251" y="4203"/>
                  </a:lnTo>
                  <a:lnTo>
                    <a:pt x="2643251" y="260743"/>
                  </a:lnTo>
                  <a:lnTo>
                    <a:pt x="2643251" y="297573"/>
                  </a:lnTo>
                  <a:lnTo>
                    <a:pt x="3004705" y="297573"/>
                  </a:lnTo>
                  <a:lnTo>
                    <a:pt x="3004705" y="357263"/>
                  </a:lnTo>
                  <a:lnTo>
                    <a:pt x="3040303" y="357263"/>
                  </a:lnTo>
                  <a:lnTo>
                    <a:pt x="3040303" y="297573"/>
                  </a:lnTo>
                  <a:lnTo>
                    <a:pt x="3040303" y="260743"/>
                  </a:lnTo>
                  <a:close/>
                </a:path>
                <a:path w="3611244" h="2108834">
                  <a:moveTo>
                    <a:pt x="3316846" y="4191"/>
                  </a:moveTo>
                  <a:lnTo>
                    <a:pt x="3287953" y="4191"/>
                  </a:lnTo>
                  <a:lnTo>
                    <a:pt x="3130042" y="224078"/>
                  </a:lnTo>
                  <a:lnTo>
                    <a:pt x="3130042" y="4191"/>
                  </a:lnTo>
                  <a:lnTo>
                    <a:pt x="3092348" y="4191"/>
                  </a:lnTo>
                  <a:lnTo>
                    <a:pt x="3092348" y="297370"/>
                  </a:lnTo>
                  <a:lnTo>
                    <a:pt x="3122091" y="297370"/>
                  </a:lnTo>
                  <a:lnTo>
                    <a:pt x="3279152" y="79159"/>
                  </a:lnTo>
                  <a:lnTo>
                    <a:pt x="3279152" y="297370"/>
                  </a:lnTo>
                  <a:lnTo>
                    <a:pt x="3316846" y="297370"/>
                  </a:lnTo>
                  <a:lnTo>
                    <a:pt x="3316846" y="4191"/>
                  </a:lnTo>
                  <a:close/>
                </a:path>
                <a:path w="3611244" h="2108834">
                  <a:moveTo>
                    <a:pt x="3434765" y="4191"/>
                  </a:moveTo>
                  <a:lnTo>
                    <a:pt x="3397072" y="4191"/>
                  </a:lnTo>
                  <a:lnTo>
                    <a:pt x="3397072" y="297370"/>
                  </a:lnTo>
                  <a:lnTo>
                    <a:pt x="3434765" y="297370"/>
                  </a:lnTo>
                  <a:lnTo>
                    <a:pt x="3434765" y="4191"/>
                  </a:lnTo>
                  <a:close/>
                </a:path>
                <a:path w="3611244" h="2108834">
                  <a:moveTo>
                    <a:pt x="3610673" y="293598"/>
                  </a:moveTo>
                  <a:lnTo>
                    <a:pt x="3487534" y="148678"/>
                  </a:lnTo>
                  <a:lnTo>
                    <a:pt x="3603561" y="7950"/>
                  </a:lnTo>
                  <a:lnTo>
                    <a:pt x="3603561" y="4191"/>
                  </a:lnTo>
                  <a:lnTo>
                    <a:pt x="3559581" y="4191"/>
                  </a:lnTo>
                  <a:lnTo>
                    <a:pt x="3446907" y="144081"/>
                  </a:lnTo>
                  <a:lnTo>
                    <a:pt x="3446907" y="155384"/>
                  </a:lnTo>
                  <a:lnTo>
                    <a:pt x="3565029" y="297370"/>
                  </a:lnTo>
                  <a:lnTo>
                    <a:pt x="3610673" y="297370"/>
                  </a:lnTo>
                  <a:lnTo>
                    <a:pt x="3610673" y="293598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5579" y="2910906"/>
              <a:ext cx="502602" cy="5026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6991" y="2942318"/>
              <a:ext cx="439777" cy="4397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8875" y="2984202"/>
              <a:ext cx="356010" cy="3560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9817" y="3005144"/>
              <a:ext cx="314126" cy="31412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20759" y="3026085"/>
              <a:ext cx="272243" cy="2722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83584" y="3088911"/>
              <a:ext cx="146592" cy="1465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1427" y="4408242"/>
              <a:ext cx="502602" cy="50260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2840" y="4439655"/>
              <a:ext cx="439777" cy="4397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4723" y="4481538"/>
              <a:ext cx="356010" cy="35601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5665" y="4502480"/>
              <a:ext cx="314126" cy="31412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6607" y="4523422"/>
              <a:ext cx="272243" cy="27224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9432" y="4586247"/>
              <a:ext cx="146592" cy="1465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2171" y="6313943"/>
              <a:ext cx="502602" cy="5026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3584" y="6345356"/>
              <a:ext cx="439777" cy="4397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25467" y="6387240"/>
              <a:ext cx="356010" cy="3560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6409" y="6408181"/>
              <a:ext cx="314126" cy="31412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67351" y="6429123"/>
              <a:ext cx="272243" cy="27224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30176" y="6491949"/>
              <a:ext cx="146592" cy="14659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9903" y="8020698"/>
              <a:ext cx="502602" cy="5026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1316" y="8052110"/>
              <a:ext cx="439777" cy="4397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3199" y="8093994"/>
              <a:ext cx="356010" cy="35601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4141" y="8114936"/>
              <a:ext cx="314126" cy="31412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5083" y="8135877"/>
              <a:ext cx="272243" cy="27224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67908" y="8198703"/>
              <a:ext cx="146592" cy="14659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5245" y="9518034"/>
              <a:ext cx="502602" cy="50260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6657" y="9549447"/>
              <a:ext cx="439777" cy="43977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8541" y="9591330"/>
              <a:ext cx="356010" cy="35601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9483" y="9612273"/>
              <a:ext cx="314126" cy="31412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80424" y="9633214"/>
              <a:ext cx="272243" cy="27224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43250" y="9696040"/>
              <a:ext cx="146592" cy="14659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95422" y="9518034"/>
              <a:ext cx="502602" cy="50260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26834" y="9549447"/>
              <a:ext cx="439777" cy="43977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68718" y="9591330"/>
              <a:ext cx="356010" cy="35601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89659" y="9612273"/>
              <a:ext cx="314126" cy="31412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10601" y="9633214"/>
              <a:ext cx="272243" cy="27224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73426" y="9696040"/>
              <a:ext cx="146592" cy="14659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43007" y="8020698"/>
              <a:ext cx="502602" cy="50260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74419" y="8052110"/>
              <a:ext cx="439777" cy="4397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16303" y="8093994"/>
              <a:ext cx="356010" cy="35601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37244" y="8114936"/>
              <a:ext cx="314126" cy="31412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58186" y="8135877"/>
              <a:ext cx="272243" cy="27224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21011" y="8198703"/>
              <a:ext cx="146592" cy="14659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30986" y="6293001"/>
              <a:ext cx="502602" cy="50260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62399" y="6324414"/>
              <a:ext cx="439777" cy="43977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04283" y="6366298"/>
              <a:ext cx="356010" cy="35601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25224" y="6387240"/>
              <a:ext cx="314126" cy="31412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146165" y="6408181"/>
              <a:ext cx="272243" cy="27224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208991" y="6471007"/>
              <a:ext cx="146592" cy="14659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47715" y="4429184"/>
              <a:ext cx="502602" cy="50260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79127" y="4460597"/>
              <a:ext cx="439777" cy="43977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21011" y="4502480"/>
              <a:ext cx="356010" cy="35601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41953" y="4523422"/>
              <a:ext cx="314126" cy="31412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62895" y="4544364"/>
              <a:ext cx="272243" cy="27224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25720" y="4607189"/>
              <a:ext cx="146592" cy="14659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07442" y="2889964"/>
              <a:ext cx="502602" cy="50260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38854" y="2921376"/>
              <a:ext cx="439777" cy="43977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80738" y="2963260"/>
              <a:ext cx="356010" cy="35601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01679" y="2984202"/>
              <a:ext cx="314126" cy="31412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22621" y="3005144"/>
              <a:ext cx="272243" cy="27224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85446" y="3067969"/>
              <a:ext cx="146592" cy="14659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956791" y="10870824"/>
              <a:ext cx="3688991" cy="1576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1A2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79639" y="1103635"/>
              <a:ext cx="10940415" cy="452755"/>
            </a:xfrm>
            <a:custGeom>
              <a:avLst/>
              <a:gdLst/>
              <a:ahLst/>
              <a:cxnLst/>
              <a:rect l="l" t="t" r="r" b="b"/>
              <a:pathLst>
                <a:path w="10940415" h="452755">
                  <a:moveTo>
                    <a:pt x="336740" y="6642"/>
                  </a:moveTo>
                  <a:lnTo>
                    <a:pt x="280200" y="6642"/>
                  </a:lnTo>
                  <a:lnTo>
                    <a:pt x="280200" y="195872"/>
                  </a:lnTo>
                  <a:lnTo>
                    <a:pt x="56540" y="195872"/>
                  </a:lnTo>
                  <a:lnTo>
                    <a:pt x="56540" y="6642"/>
                  </a:lnTo>
                  <a:lnTo>
                    <a:pt x="0" y="6642"/>
                  </a:lnTo>
                  <a:lnTo>
                    <a:pt x="0" y="195872"/>
                  </a:lnTo>
                  <a:lnTo>
                    <a:pt x="0" y="250482"/>
                  </a:lnTo>
                  <a:lnTo>
                    <a:pt x="0" y="446062"/>
                  </a:lnTo>
                  <a:lnTo>
                    <a:pt x="56540" y="446062"/>
                  </a:lnTo>
                  <a:lnTo>
                    <a:pt x="56540" y="250482"/>
                  </a:lnTo>
                  <a:lnTo>
                    <a:pt x="280200" y="250482"/>
                  </a:lnTo>
                  <a:lnTo>
                    <a:pt x="280200" y="446062"/>
                  </a:lnTo>
                  <a:lnTo>
                    <a:pt x="336740" y="446062"/>
                  </a:lnTo>
                  <a:lnTo>
                    <a:pt x="336740" y="250482"/>
                  </a:lnTo>
                  <a:lnTo>
                    <a:pt x="336740" y="195872"/>
                  </a:lnTo>
                  <a:lnTo>
                    <a:pt x="336740" y="6642"/>
                  </a:lnTo>
                  <a:close/>
                </a:path>
                <a:path w="10940415" h="452755">
                  <a:moveTo>
                    <a:pt x="799477" y="440410"/>
                  </a:moveTo>
                  <a:lnTo>
                    <a:pt x="758710" y="340512"/>
                  </a:lnTo>
                  <a:lnTo>
                    <a:pt x="737171" y="287743"/>
                  </a:lnTo>
                  <a:lnTo>
                    <a:pt x="678218" y="143281"/>
                  </a:lnTo>
                  <a:lnTo>
                    <a:pt x="678218" y="287743"/>
                  </a:lnTo>
                  <a:lnTo>
                    <a:pt x="525551" y="287743"/>
                  </a:lnTo>
                  <a:lnTo>
                    <a:pt x="601573" y="96126"/>
                  </a:lnTo>
                  <a:lnTo>
                    <a:pt x="678218" y="287743"/>
                  </a:lnTo>
                  <a:lnTo>
                    <a:pt x="678218" y="143281"/>
                  </a:lnTo>
                  <a:lnTo>
                    <a:pt x="658977" y="96126"/>
                  </a:lnTo>
                  <a:lnTo>
                    <a:pt x="622312" y="6286"/>
                  </a:lnTo>
                  <a:lnTo>
                    <a:pt x="581469" y="6286"/>
                  </a:lnTo>
                  <a:lnTo>
                    <a:pt x="404304" y="440410"/>
                  </a:lnTo>
                  <a:lnTo>
                    <a:pt x="404304" y="446062"/>
                  </a:lnTo>
                  <a:lnTo>
                    <a:pt x="462737" y="446062"/>
                  </a:lnTo>
                  <a:lnTo>
                    <a:pt x="504825" y="340512"/>
                  </a:lnTo>
                  <a:lnTo>
                    <a:pt x="698957" y="340512"/>
                  </a:lnTo>
                  <a:lnTo>
                    <a:pt x="740422" y="446062"/>
                  </a:lnTo>
                  <a:lnTo>
                    <a:pt x="799477" y="446062"/>
                  </a:lnTo>
                  <a:lnTo>
                    <a:pt x="799477" y="440410"/>
                  </a:lnTo>
                  <a:close/>
                </a:path>
                <a:path w="10940415" h="452755">
                  <a:moveTo>
                    <a:pt x="1166571" y="310984"/>
                  </a:moveTo>
                  <a:lnTo>
                    <a:pt x="1159878" y="265950"/>
                  </a:lnTo>
                  <a:lnTo>
                    <a:pt x="1141641" y="230568"/>
                  </a:lnTo>
                  <a:lnTo>
                    <a:pt x="1140764" y="228866"/>
                  </a:lnTo>
                  <a:lnTo>
                    <a:pt x="1110665" y="200926"/>
                  </a:lnTo>
                  <a:lnTo>
                    <a:pt x="1109408" y="200367"/>
                  </a:lnTo>
                  <a:lnTo>
                    <a:pt x="1109408" y="310984"/>
                  </a:lnTo>
                  <a:lnTo>
                    <a:pt x="1103020" y="344487"/>
                  </a:lnTo>
                  <a:lnTo>
                    <a:pt x="1084745" y="369811"/>
                  </a:lnTo>
                  <a:lnTo>
                    <a:pt x="1055865" y="385813"/>
                  </a:lnTo>
                  <a:lnTo>
                    <a:pt x="1017676" y="391401"/>
                  </a:lnTo>
                  <a:lnTo>
                    <a:pt x="924064" y="391401"/>
                  </a:lnTo>
                  <a:lnTo>
                    <a:pt x="924064" y="230568"/>
                  </a:lnTo>
                  <a:lnTo>
                    <a:pt x="1017676" y="230568"/>
                  </a:lnTo>
                  <a:lnTo>
                    <a:pt x="1055865" y="236156"/>
                  </a:lnTo>
                  <a:lnTo>
                    <a:pt x="1084745" y="252171"/>
                  </a:lnTo>
                  <a:lnTo>
                    <a:pt x="1103020" y="277482"/>
                  </a:lnTo>
                  <a:lnTo>
                    <a:pt x="1109408" y="310984"/>
                  </a:lnTo>
                  <a:lnTo>
                    <a:pt x="1109408" y="200367"/>
                  </a:lnTo>
                  <a:lnTo>
                    <a:pt x="1071041" y="183311"/>
                  </a:lnTo>
                  <a:lnTo>
                    <a:pt x="1023340" y="177165"/>
                  </a:lnTo>
                  <a:lnTo>
                    <a:pt x="924064" y="177165"/>
                  </a:lnTo>
                  <a:lnTo>
                    <a:pt x="924064" y="60947"/>
                  </a:lnTo>
                  <a:lnTo>
                    <a:pt x="1132649" y="60947"/>
                  </a:lnTo>
                  <a:lnTo>
                    <a:pt x="1132649" y="6286"/>
                  </a:lnTo>
                  <a:lnTo>
                    <a:pt x="867524" y="6286"/>
                  </a:lnTo>
                  <a:lnTo>
                    <a:pt x="867524" y="446062"/>
                  </a:lnTo>
                  <a:lnTo>
                    <a:pt x="1023340" y="446062"/>
                  </a:lnTo>
                  <a:lnTo>
                    <a:pt x="1071041" y="439851"/>
                  </a:lnTo>
                  <a:lnTo>
                    <a:pt x="1110665" y="422033"/>
                  </a:lnTo>
                  <a:lnTo>
                    <a:pt x="1140764" y="393814"/>
                  </a:lnTo>
                  <a:lnTo>
                    <a:pt x="1141996" y="391401"/>
                  </a:lnTo>
                  <a:lnTo>
                    <a:pt x="1159878" y="356400"/>
                  </a:lnTo>
                  <a:lnTo>
                    <a:pt x="1166571" y="310984"/>
                  </a:lnTo>
                  <a:close/>
                </a:path>
                <a:path w="10940415" h="452755">
                  <a:moveTo>
                    <a:pt x="1668183" y="226174"/>
                  </a:moveTo>
                  <a:lnTo>
                    <a:pt x="1663915" y="178930"/>
                  </a:lnTo>
                  <a:lnTo>
                    <a:pt x="1651558" y="135699"/>
                  </a:lnTo>
                  <a:lnTo>
                    <a:pt x="1631810" y="97180"/>
                  </a:lnTo>
                  <a:lnTo>
                    <a:pt x="1611020" y="71170"/>
                  </a:lnTo>
                  <a:lnTo>
                    <a:pt x="1611020" y="226174"/>
                  </a:lnTo>
                  <a:lnTo>
                    <a:pt x="1605495" y="273304"/>
                  </a:lnTo>
                  <a:lnTo>
                    <a:pt x="1589697" y="314591"/>
                  </a:lnTo>
                  <a:lnTo>
                    <a:pt x="1564754" y="348843"/>
                  </a:lnTo>
                  <a:lnTo>
                    <a:pt x="1531810" y="374815"/>
                  </a:lnTo>
                  <a:lnTo>
                    <a:pt x="1491983" y="391287"/>
                  </a:lnTo>
                  <a:lnTo>
                    <a:pt x="1446415" y="397052"/>
                  </a:lnTo>
                  <a:lnTo>
                    <a:pt x="1400848" y="391287"/>
                  </a:lnTo>
                  <a:lnTo>
                    <a:pt x="1361020" y="374815"/>
                  </a:lnTo>
                  <a:lnTo>
                    <a:pt x="1328064" y="348843"/>
                  </a:lnTo>
                  <a:lnTo>
                    <a:pt x="1303121" y="314591"/>
                  </a:lnTo>
                  <a:lnTo>
                    <a:pt x="1287322" y="273304"/>
                  </a:lnTo>
                  <a:lnTo>
                    <a:pt x="1281811" y="226174"/>
                  </a:lnTo>
                  <a:lnTo>
                    <a:pt x="1287322" y="179044"/>
                  </a:lnTo>
                  <a:lnTo>
                    <a:pt x="1303121" y="137756"/>
                  </a:lnTo>
                  <a:lnTo>
                    <a:pt x="1328064" y="103505"/>
                  </a:lnTo>
                  <a:lnTo>
                    <a:pt x="1361020" y="77533"/>
                  </a:lnTo>
                  <a:lnTo>
                    <a:pt x="1400848" y="61048"/>
                  </a:lnTo>
                  <a:lnTo>
                    <a:pt x="1446415" y="55283"/>
                  </a:lnTo>
                  <a:lnTo>
                    <a:pt x="1491983" y="61048"/>
                  </a:lnTo>
                  <a:lnTo>
                    <a:pt x="1531810" y="77533"/>
                  </a:lnTo>
                  <a:lnTo>
                    <a:pt x="1564754" y="103505"/>
                  </a:lnTo>
                  <a:lnTo>
                    <a:pt x="1589697" y="137756"/>
                  </a:lnTo>
                  <a:lnTo>
                    <a:pt x="1605495" y="179044"/>
                  </a:lnTo>
                  <a:lnTo>
                    <a:pt x="1611020" y="226174"/>
                  </a:lnTo>
                  <a:lnTo>
                    <a:pt x="1611020" y="71170"/>
                  </a:lnTo>
                  <a:lnTo>
                    <a:pt x="1572907" y="37109"/>
                  </a:lnTo>
                  <a:lnTo>
                    <a:pt x="1535137" y="16967"/>
                  </a:lnTo>
                  <a:lnTo>
                    <a:pt x="1492745" y="4356"/>
                  </a:lnTo>
                  <a:lnTo>
                    <a:pt x="1446415" y="0"/>
                  </a:lnTo>
                  <a:lnTo>
                    <a:pt x="1400086" y="4356"/>
                  </a:lnTo>
                  <a:lnTo>
                    <a:pt x="1357693" y="16967"/>
                  </a:lnTo>
                  <a:lnTo>
                    <a:pt x="1319923" y="37109"/>
                  </a:lnTo>
                  <a:lnTo>
                    <a:pt x="1287462" y="64084"/>
                  </a:lnTo>
                  <a:lnTo>
                    <a:pt x="1261021" y="97180"/>
                  </a:lnTo>
                  <a:lnTo>
                    <a:pt x="1241272" y="135699"/>
                  </a:lnTo>
                  <a:lnTo>
                    <a:pt x="1228915" y="178930"/>
                  </a:lnTo>
                  <a:lnTo>
                    <a:pt x="1224635" y="226174"/>
                  </a:lnTo>
                  <a:lnTo>
                    <a:pt x="1228915" y="273405"/>
                  </a:lnTo>
                  <a:lnTo>
                    <a:pt x="1241272" y="316636"/>
                  </a:lnTo>
                  <a:lnTo>
                    <a:pt x="1261021" y="355155"/>
                  </a:lnTo>
                  <a:lnTo>
                    <a:pt x="1287462" y="388264"/>
                  </a:lnTo>
                  <a:lnTo>
                    <a:pt x="1319923" y="415239"/>
                  </a:lnTo>
                  <a:lnTo>
                    <a:pt x="1357693" y="435381"/>
                  </a:lnTo>
                  <a:lnTo>
                    <a:pt x="1400086" y="447979"/>
                  </a:lnTo>
                  <a:lnTo>
                    <a:pt x="1446415" y="452348"/>
                  </a:lnTo>
                  <a:lnTo>
                    <a:pt x="1492745" y="447979"/>
                  </a:lnTo>
                  <a:lnTo>
                    <a:pt x="1535137" y="435381"/>
                  </a:lnTo>
                  <a:lnTo>
                    <a:pt x="1572907" y="415239"/>
                  </a:lnTo>
                  <a:lnTo>
                    <a:pt x="1594777" y="397052"/>
                  </a:lnTo>
                  <a:lnTo>
                    <a:pt x="1605356" y="388264"/>
                  </a:lnTo>
                  <a:lnTo>
                    <a:pt x="1631810" y="355155"/>
                  </a:lnTo>
                  <a:lnTo>
                    <a:pt x="1651558" y="316636"/>
                  </a:lnTo>
                  <a:lnTo>
                    <a:pt x="1663915" y="273405"/>
                  </a:lnTo>
                  <a:lnTo>
                    <a:pt x="1668183" y="226174"/>
                  </a:lnTo>
                  <a:close/>
                </a:path>
                <a:path w="10940415" h="452755">
                  <a:moveTo>
                    <a:pt x="2066696" y="153289"/>
                  </a:moveTo>
                  <a:lnTo>
                    <a:pt x="2060067" y="104470"/>
                  </a:lnTo>
                  <a:lnTo>
                    <a:pt x="2041067" y="63817"/>
                  </a:lnTo>
                  <a:lnTo>
                    <a:pt x="2037054" y="59690"/>
                  </a:lnTo>
                  <a:lnTo>
                    <a:pt x="2011057" y="32880"/>
                  </a:lnTo>
                  <a:lnTo>
                    <a:pt x="2009521" y="32118"/>
                  </a:lnTo>
                  <a:lnTo>
                    <a:pt x="2009521" y="153289"/>
                  </a:lnTo>
                  <a:lnTo>
                    <a:pt x="2003056" y="191770"/>
                  </a:lnTo>
                  <a:lnTo>
                    <a:pt x="1984629" y="221297"/>
                  </a:lnTo>
                  <a:lnTo>
                    <a:pt x="1955723" y="240233"/>
                  </a:lnTo>
                  <a:lnTo>
                    <a:pt x="1917801" y="246900"/>
                  </a:lnTo>
                  <a:lnTo>
                    <a:pt x="1821053" y="246900"/>
                  </a:lnTo>
                  <a:lnTo>
                    <a:pt x="1821053" y="59690"/>
                  </a:lnTo>
                  <a:lnTo>
                    <a:pt x="1917801" y="59690"/>
                  </a:lnTo>
                  <a:lnTo>
                    <a:pt x="1955723" y="66357"/>
                  </a:lnTo>
                  <a:lnTo>
                    <a:pt x="1984629" y="85280"/>
                  </a:lnTo>
                  <a:lnTo>
                    <a:pt x="2003056" y="114820"/>
                  </a:lnTo>
                  <a:lnTo>
                    <a:pt x="2009521" y="153289"/>
                  </a:lnTo>
                  <a:lnTo>
                    <a:pt x="2009521" y="32118"/>
                  </a:lnTo>
                  <a:lnTo>
                    <a:pt x="1971408" y="13195"/>
                  </a:lnTo>
                  <a:lnTo>
                    <a:pt x="1923453" y="6286"/>
                  </a:lnTo>
                  <a:lnTo>
                    <a:pt x="1764512" y="6286"/>
                  </a:lnTo>
                  <a:lnTo>
                    <a:pt x="1764512" y="446062"/>
                  </a:lnTo>
                  <a:lnTo>
                    <a:pt x="1821053" y="446062"/>
                  </a:lnTo>
                  <a:lnTo>
                    <a:pt x="1821053" y="299681"/>
                  </a:lnTo>
                  <a:lnTo>
                    <a:pt x="1923453" y="299681"/>
                  </a:lnTo>
                  <a:lnTo>
                    <a:pt x="1971408" y="292836"/>
                  </a:lnTo>
                  <a:lnTo>
                    <a:pt x="2011057" y="273304"/>
                  </a:lnTo>
                  <a:lnTo>
                    <a:pt x="2036813" y="246900"/>
                  </a:lnTo>
                  <a:lnTo>
                    <a:pt x="2041067" y="242544"/>
                  </a:lnTo>
                  <a:lnTo>
                    <a:pt x="2060067" y="202057"/>
                  </a:lnTo>
                  <a:lnTo>
                    <a:pt x="2066696" y="153289"/>
                  </a:lnTo>
                  <a:close/>
                </a:path>
                <a:path w="10940415" h="452755">
                  <a:moveTo>
                    <a:pt x="2443403" y="302196"/>
                  </a:moveTo>
                  <a:lnTo>
                    <a:pt x="2436799" y="254660"/>
                  </a:lnTo>
                  <a:lnTo>
                    <a:pt x="2418016" y="214909"/>
                  </a:lnTo>
                  <a:lnTo>
                    <a:pt x="2416137" y="212979"/>
                  </a:lnTo>
                  <a:lnTo>
                    <a:pt x="2388578" y="184531"/>
                  </a:lnTo>
                  <a:lnTo>
                    <a:pt x="2386228" y="183349"/>
                  </a:lnTo>
                  <a:lnTo>
                    <a:pt x="2386228" y="302196"/>
                  </a:lnTo>
                  <a:lnTo>
                    <a:pt x="2379776" y="338823"/>
                  </a:lnTo>
                  <a:lnTo>
                    <a:pt x="2361488" y="366737"/>
                  </a:lnTo>
                  <a:lnTo>
                    <a:pt x="2332952" y="384530"/>
                  </a:lnTo>
                  <a:lnTo>
                    <a:pt x="2295766" y="390779"/>
                  </a:lnTo>
                  <a:lnTo>
                    <a:pt x="2197760" y="390779"/>
                  </a:lnTo>
                  <a:lnTo>
                    <a:pt x="2197760" y="212979"/>
                  </a:lnTo>
                  <a:lnTo>
                    <a:pt x="2295766" y="212979"/>
                  </a:lnTo>
                  <a:lnTo>
                    <a:pt x="2332431" y="219227"/>
                  </a:lnTo>
                  <a:lnTo>
                    <a:pt x="2361019" y="237083"/>
                  </a:lnTo>
                  <a:lnTo>
                    <a:pt x="2379611" y="265188"/>
                  </a:lnTo>
                  <a:lnTo>
                    <a:pt x="2386228" y="302196"/>
                  </a:lnTo>
                  <a:lnTo>
                    <a:pt x="2386228" y="183349"/>
                  </a:lnTo>
                  <a:lnTo>
                    <a:pt x="2350033" y="165138"/>
                  </a:lnTo>
                  <a:lnTo>
                    <a:pt x="2303932" y="158318"/>
                  </a:lnTo>
                  <a:lnTo>
                    <a:pt x="2197760" y="158318"/>
                  </a:lnTo>
                  <a:lnTo>
                    <a:pt x="2197760" y="6286"/>
                  </a:lnTo>
                  <a:lnTo>
                    <a:pt x="2141207" y="6286"/>
                  </a:lnTo>
                  <a:lnTo>
                    <a:pt x="2141207" y="446062"/>
                  </a:lnTo>
                  <a:lnTo>
                    <a:pt x="2303932" y="446062"/>
                  </a:lnTo>
                  <a:lnTo>
                    <a:pt x="2350274" y="439242"/>
                  </a:lnTo>
                  <a:lnTo>
                    <a:pt x="2388844" y="419849"/>
                  </a:lnTo>
                  <a:lnTo>
                    <a:pt x="2416937" y="390779"/>
                  </a:lnTo>
                  <a:lnTo>
                    <a:pt x="2418194" y="389470"/>
                  </a:lnTo>
                  <a:lnTo>
                    <a:pt x="2436863" y="349719"/>
                  </a:lnTo>
                  <a:lnTo>
                    <a:pt x="2443403" y="302196"/>
                  </a:lnTo>
                  <a:close/>
                </a:path>
                <a:path w="10940415" h="452755">
                  <a:moveTo>
                    <a:pt x="2569680" y="6286"/>
                  </a:moveTo>
                  <a:lnTo>
                    <a:pt x="2513139" y="6286"/>
                  </a:lnTo>
                  <a:lnTo>
                    <a:pt x="2513139" y="446062"/>
                  </a:lnTo>
                  <a:lnTo>
                    <a:pt x="2569680" y="446062"/>
                  </a:lnTo>
                  <a:lnTo>
                    <a:pt x="2569680" y="6286"/>
                  </a:lnTo>
                  <a:close/>
                </a:path>
                <a:path w="10940415" h="452755">
                  <a:moveTo>
                    <a:pt x="3259937" y="290880"/>
                  </a:moveTo>
                  <a:lnTo>
                    <a:pt x="3202140" y="290880"/>
                  </a:lnTo>
                  <a:lnTo>
                    <a:pt x="3179013" y="334772"/>
                  </a:lnTo>
                  <a:lnTo>
                    <a:pt x="3144812" y="368236"/>
                  </a:lnTo>
                  <a:lnTo>
                    <a:pt x="3101429" y="389572"/>
                  </a:lnTo>
                  <a:lnTo>
                    <a:pt x="3050730" y="397052"/>
                  </a:lnTo>
                  <a:lnTo>
                    <a:pt x="3006001" y="391337"/>
                  </a:lnTo>
                  <a:lnTo>
                    <a:pt x="2966821" y="374954"/>
                  </a:lnTo>
                  <a:lnTo>
                    <a:pt x="2934347" y="349072"/>
                  </a:lnTo>
                  <a:lnTo>
                    <a:pt x="2909722" y="314871"/>
                  </a:lnTo>
                  <a:lnTo>
                    <a:pt x="2894101" y="273519"/>
                  </a:lnTo>
                  <a:lnTo>
                    <a:pt x="2888640" y="226174"/>
                  </a:lnTo>
                  <a:lnTo>
                    <a:pt x="2894101" y="178828"/>
                  </a:lnTo>
                  <a:lnTo>
                    <a:pt x="2909722" y="137477"/>
                  </a:lnTo>
                  <a:lnTo>
                    <a:pt x="2934347" y="103276"/>
                  </a:lnTo>
                  <a:lnTo>
                    <a:pt x="2966821" y="77393"/>
                  </a:lnTo>
                  <a:lnTo>
                    <a:pt x="3006001" y="61010"/>
                  </a:lnTo>
                  <a:lnTo>
                    <a:pt x="3050730" y="55283"/>
                  </a:lnTo>
                  <a:lnTo>
                    <a:pt x="3101060" y="62458"/>
                  </a:lnTo>
                  <a:lnTo>
                    <a:pt x="3144266" y="82931"/>
                  </a:lnTo>
                  <a:lnTo>
                    <a:pt x="3178391" y="115189"/>
                  </a:lnTo>
                  <a:lnTo>
                    <a:pt x="3201517" y="157695"/>
                  </a:lnTo>
                  <a:lnTo>
                    <a:pt x="3259315" y="157695"/>
                  </a:lnTo>
                  <a:lnTo>
                    <a:pt x="3241929" y="112852"/>
                  </a:lnTo>
                  <a:lnTo>
                    <a:pt x="3216211" y="74371"/>
                  </a:lnTo>
                  <a:lnTo>
                    <a:pt x="3183140" y="43040"/>
                  </a:lnTo>
                  <a:lnTo>
                    <a:pt x="3143669" y="19659"/>
                  </a:lnTo>
                  <a:lnTo>
                    <a:pt x="3098787" y="5054"/>
                  </a:lnTo>
                  <a:lnTo>
                    <a:pt x="3049473" y="0"/>
                  </a:lnTo>
                  <a:lnTo>
                    <a:pt x="3004032" y="4356"/>
                  </a:lnTo>
                  <a:lnTo>
                    <a:pt x="2962402" y="16967"/>
                  </a:lnTo>
                  <a:lnTo>
                    <a:pt x="2925280" y="37109"/>
                  </a:lnTo>
                  <a:lnTo>
                    <a:pt x="2893352" y="64084"/>
                  </a:lnTo>
                  <a:lnTo>
                    <a:pt x="2867317" y="97180"/>
                  </a:lnTo>
                  <a:lnTo>
                    <a:pt x="2847860" y="135699"/>
                  </a:lnTo>
                  <a:lnTo>
                    <a:pt x="2835681" y="178930"/>
                  </a:lnTo>
                  <a:lnTo>
                    <a:pt x="2831465" y="226174"/>
                  </a:lnTo>
                  <a:lnTo>
                    <a:pt x="2835681" y="273405"/>
                  </a:lnTo>
                  <a:lnTo>
                    <a:pt x="2847860" y="316636"/>
                  </a:lnTo>
                  <a:lnTo>
                    <a:pt x="2867317" y="355155"/>
                  </a:lnTo>
                  <a:lnTo>
                    <a:pt x="2893352" y="388264"/>
                  </a:lnTo>
                  <a:lnTo>
                    <a:pt x="2925280" y="415239"/>
                  </a:lnTo>
                  <a:lnTo>
                    <a:pt x="2962402" y="435381"/>
                  </a:lnTo>
                  <a:lnTo>
                    <a:pt x="3004032" y="447979"/>
                  </a:lnTo>
                  <a:lnTo>
                    <a:pt x="3049473" y="452348"/>
                  </a:lnTo>
                  <a:lnTo>
                    <a:pt x="3098876" y="447141"/>
                  </a:lnTo>
                  <a:lnTo>
                    <a:pt x="3143974" y="432117"/>
                  </a:lnTo>
                  <a:lnTo>
                    <a:pt x="3183686" y="408127"/>
                  </a:lnTo>
                  <a:lnTo>
                    <a:pt x="3216960" y="376021"/>
                  </a:lnTo>
                  <a:lnTo>
                    <a:pt x="3242729" y="336651"/>
                  </a:lnTo>
                  <a:lnTo>
                    <a:pt x="3259937" y="290880"/>
                  </a:lnTo>
                  <a:close/>
                </a:path>
                <a:path w="10940415" h="452755">
                  <a:moveTo>
                    <a:pt x="3615639" y="391452"/>
                  </a:moveTo>
                  <a:lnTo>
                    <a:pt x="3405174" y="391452"/>
                  </a:lnTo>
                  <a:lnTo>
                    <a:pt x="3405174" y="250482"/>
                  </a:lnTo>
                  <a:lnTo>
                    <a:pt x="3599307" y="250482"/>
                  </a:lnTo>
                  <a:lnTo>
                    <a:pt x="3599307" y="197142"/>
                  </a:lnTo>
                  <a:lnTo>
                    <a:pt x="3405174" y="197142"/>
                  </a:lnTo>
                  <a:lnTo>
                    <a:pt x="3405174" y="61252"/>
                  </a:lnTo>
                  <a:lnTo>
                    <a:pt x="3611245" y="61252"/>
                  </a:lnTo>
                  <a:lnTo>
                    <a:pt x="3611245" y="6642"/>
                  </a:lnTo>
                  <a:lnTo>
                    <a:pt x="3348634" y="6642"/>
                  </a:lnTo>
                  <a:lnTo>
                    <a:pt x="3348634" y="61252"/>
                  </a:lnTo>
                  <a:lnTo>
                    <a:pt x="3348634" y="197142"/>
                  </a:lnTo>
                  <a:lnTo>
                    <a:pt x="3348634" y="250482"/>
                  </a:lnTo>
                  <a:lnTo>
                    <a:pt x="3348634" y="391452"/>
                  </a:lnTo>
                  <a:lnTo>
                    <a:pt x="3348634" y="446062"/>
                  </a:lnTo>
                  <a:lnTo>
                    <a:pt x="3615639" y="446062"/>
                  </a:lnTo>
                  <a:lnTo>
                    <a:pt x="3615639" y="391452"/>
                  </a:lnTo>
                  <a:close/>
                </a:path>
                <a:path w="10940415" h="452755">
                  <a:moveTo>
                    <a:pt x="4009745" y="153289"/>
                  </a:moveTo>
                  <a:lnTo>
                    <a:pt x="4003103" y="104470"/>
                  </a:lnTo>
                  <a:lnTo>
                    <a:pt x="3984104" y="63817"/>
                  </a:lnTo>
                  <a:lnTo>
                    <a:pt x="3980091" y="59690"/>
                  </a:lnTo>
                  <a:lnTo>
                    <a:pt x="3954107" y="32880"/>
                  </a:lnTo>
                  <a:lnTo>
                    <a:pt x="3952570" y="32118"/>
                  </a:lnTo>
                  <a:lnTo>
                    <a:pt x="3952570" y="153289"/>
                  </a:lnTo>
                  <a:lnTo>
                    <a:pt x="3946106" y="191770"/>
                  </a:lnTo>
                  <a:lnTo>
                    <a:pt x="3927678" y="221297"/>
                  </a:lnTo>
                  <a:lnTo>
                    <a:pt x="3898760" y="240233"/>
                  </a:lnTo>
                  <a:lnTo>
                    <a:pt x="3860850" y="246900"/>
                  </a:lnTo>
                  <a:lnTo>
                    <a:pt x="3764089" y="246900"/>
                  </a:lnTo>
                  <a:lnTo>
                    <a:pt x="3764089" y="59690"/>
                  </a:lnTo>
                  <a:lnTo>
                    <a:pt x="3860850" y="59690"/>
                  </a:lnTo>
                  <a:lnTo>
                    <a:pt x="3898760" y="66357"/>
                  </a:lnTo>
                  <a:lnTo>
                    <a:pt x="3927678" y="85280"/>
                  </a:lnTo>
                  <a:lnTo>
                    <a:pt x="3946106" y="114820"/>
                  </a:lnTo>
                  <a:lnTo>
                    <a:pt x="3952570" y="153289"/>
                  </a:lnTo>
                  <a:lnTo>
                    <a:pt x="3952570" y="32118"/>
                  </a:lnTo>
                  <a:lnTo>
                    <a:pt x="3914444" y="13195"/>
                  </a:lnTo>
                  <a:lnTo>
                    <a:pt x="3866502" y="6286"/>
                  </a:lnTo>
                  <a:lnTo>
                    <a:pt x="3707549" y="6286"/>
                  </a:lnTo>
                  <a:lnTo>
                    <a:pt x="3707549" y="446062"/>
                  </a:lnTo>
                  <a:lnTo>
                    <a:pt x="3764089" y="446062"/>
                  </a:lnTo>
                  <a:lnTo>
                    <a:pt x="3764089" y="299681"/>
                  </a:lnTo>
                  <a:lnTo>
                    <a:pt x="3866502" y="299681"/>
                  </a:lnTo>
                  <a:lnTo>
                    <a:pt x="3914444" y="292836"/>
                  </a:lnTo>
                  <a:lnTo>
                    <a:pt x="3954107" y="273304"/>
                  </a:lnTo>
                  <a:lnTo>
                    <a:pt x="3984104" y="242544"/>
                  </a:lnTo>
                  <a:lnTo>
                    <a:pt x="4003103" y="202057"/>
                  </a:lnTo>
                  <a:lnTo>
                    <a:pt x="4009745" y="153289"/>
                  </a:lnTo>
                  <a:close/>
                </a:path>
                <a:path w="10940415" h="452755">
                  <a:moveTo>
                    <a:pt x="4390212" y="320408"/>
                  </a:moveTo>
                  <a:lnTo>
                    <a:pt x="4385767" y="285407"/>
                  </a:lnTo>
                  <a:lnTo>
                    <a:pt x="4373016" y="254762"/>
                  </a:lnTo>
                  <a:lnTo>
                    <a:pt x="4363631" y="243141"/>
                  </a:lnTo>
                  <a:lnTo>
                    <a:pt x="4352849" y="229768"/>
                  </a:lnTo>
                  <a:lnTo>
                    <a:pt x="4332414" y="215963"/>
                  </a:lnTo>
                  <a:lnTo>
                    <a:pt x="4332414" y="317893"/>
                  </a:lnTo>
                  <a:lnTo>
                    <a:pt x="4327004" y="349618"/>
                  </a:lnTo>
                  <a:lnTo>
                    <a:pt x="4311688" y="372872"/>
                  </a:lnTo>
                  <a:lnTo>
                    <a:pt x="4287888" y="387159"/>
                  </a:lnTo>
                  <a:lnTo>
                    <a:pt x="4257027" y="392036"/>
                  </a:lnTo>
                  <a:lnTo>
                    <a:pt x="4140174" y="392036"/>
                  </a:lnTo>
                  <a:lnTo>
                    <a:pt x="4140174" y="243141"/>
                  </a:lnTo>
                  <a:lnTo>
                    <a:pt x="4257649" y="243141"/>
                  </a:lnTo>
                  <a:lnTo>
                    <a:pt x="4288955" y="248361"/>
                  </a:lnTo>
                  <a:lnTo>
                    <a:pt x="4312475" y="263321"/>
                  </a:lnTo>
                  <a:lnTo>
                    <a:pt x="4327271" y="286867"/>
                  </a:lnTo>
                  <a:lnTo>
                    <a:pt x="4332414" y="317893"/>
                  </a:lnTo>
                  <a:lnTo>
                    <a:pt x="4332414" y="215963"/>
                  </a:lnTo>
                  <a:lnTo>
                    <a:pt x="4326140" y="211721"/>
                  </a:lnTo>
                  <a:lnTo>
                    <a:pt x="4344568" y="194017"/>
                  </a:lnTo>
                  <a:lnTo>
                    <a:pt x="4346460" y="190995"/>
                  </a:lnTo>
                  <a:lnTo>
                    <a:pt x="4358170" y="172300"/>
                  </a:lnTo>
                  <a:lnTo>
                    <a:pt x="4366603" y="147053"/>
                  </a:lnTo>
                  <a:lnTo>
                    <a:pt x="4369486" y="118745"/>
                  </a:lnTo>
                  <a:lnTo>
                    <a:pt x="4360926" y="72809"/>
                  </a:lnTo>
                  <a:lnTo>
                    <a:pt x="4352442" y="60312"/>
                  </a:lnTo>
                  <a:lnTo>
                    <a:pt x="4336808" y="37299"/>
                  </a:lnTo>
                  <a:lnTo>
                    <a:pt x="4312310" y="22263"/>
                  </a:lnTo>
                  <a:lnTo>
                    <a:pt x="4312310" y="125018"/>
                  </a:lnTo>
                  <a:lnTo>
                    <a:pt x="4308145" y="152298"/>
                  </a:lnTo>
                  <a:lnTo>
                    <a:pt x="4295978" y="173088"/>
                  </a:lnTo>
                  <a:lnTo>
                    <a:pt x="4276268" y="186334"/>
                  </a:lnTo>
                  <a:lnTo>
                    <a:pt x="4249483" y="190995"/>
                  </a:lnTo>
                  <a:lnTo>
                    <a:pt x="4140174" y="190995"/>
                  </a:lnTo>
                  <a:lnTo>
                    <a:pt x="4140174" y="60312"/>
                  </a:lnTo>
                  <a:lnTo>
                    <a:pt x="4247604" y="60312"/>
                  </a:lnTo>
                  <a:lnTo>
                    <a:pt x="4274147" y="64770"/>
                  </a:lnTo>
                  <a:lnTo>
                    <a:pt x="4294568" y="77584"/>
                  </a:lnTo>
                  <a:lnTo>
                    <a:pt x="4307675" y="97955"/>
                  </a:lnTo>
                  <a:lnTo>
                    <a:pt x="4312310" y="125018"/>
                  </a:lnTo>
                  <a:lnTo>
                    <a:pt x="4312310" y="22263"/>
                  </a:lnTo>
                  <a:lnTo>
                    <a:pt x="4299509" y="14401"/>
                  </a:lnTo>
                  <a:lnTo>
                    <a:pt x="4251376" y="6286"/>
                  </a:lnTo>
                  <a:lnTo>
                    <a:pt x="4084256" y="6286"/>
                  </a:lnTo>
                  <a:lnTo>
                    <a:pt x="4084256" y="446062"/>
                  </a:lnTo>
                  <a:lnTo>
                    <a:pt x="4262056" y="446062"/>
                  </a:lnTo>
                  <a:lnTo>
                    <a:pt x="4314152" y="437032"/>
                  </a:lnTo>
                  <a:lnTo>
                    <a:pt x="4354639" y="411505"/>
                  </a:lnTo>
                  <a:lnTo>
                    <a:pt x="4367530" y="392036"/>
                  </a:lnTo>
                  <a:lnTo>
                    <a:pt x="4380877" y="371843"/>
                  </a:lnTo>
                  <a:lnTo>
                    <a:pt x="4390212" y="320408"/>
                  </a:lnTo>
                  <a:close/>
                </a:path>
                <a:path w="10940415" h="452755">
                  <a:moveTo>
                    <a:pt x="4814887" y="6286"/>
                  </a:moveTo>
                  <a:lnTo>
                    <a:pt x="4771542" y="6286"/>
                  </a:lnTo>
                  <a:lnTo>
                    <a:pt x="4534687" y="336118"/>
                  </a:lnTo>
                  <a:lnTo>
                    <a:pt x="4534687" y="6286"/>
                  </a:lnTo>
                  <a:lnTo>
                    <a:pt x="4478147" y="6286"/>
                  </a:lnTo>
                  <a:lnTo>
                    <a:pt x="4478147" y="446062"/>
                  </a:lnTo>
                  <a:lnTo>
                    <a:pt x="4522749" y="446062"/>
                  </a:lnTo>
                  <a:lnTo>
                    <a:pt x="4758347" y="118745"/>
                  </a:lnTo>
                  <a:lnTo>
                    <a:pt x="4758347" y="446062"/>
                  </a:lnTo>
                  <a:lnTo>
                    <a:pt x="4814887" y="446062"/>
                  </a:lnTo>
                  <a:lnTo>
                    <a:pt x="4814887" y="6286"/>
                  </a:lnTo>
                  <a:close/>
                </a:path>
                <a:path w="10940415" h="452755">
                  <a:moveTo>
                    <a:pt x="5339181" y="290880"/>
                  </a:moveTo>
                  <a:lnTo>
                    <a:pt x="5281384" y="290880"/>
                  </a:lnTo>
                  <a:lnTo>
                    <a:pt x="5258257" y="334772"/>
                  </a:lnTo>
                  <a:lnTo>
                    <a:pt x="5224056" y="368236"/>
                  </a:lnTo>
                  <a:lnTo>
                    <a:pt x="5180673" y="389572"/>
                  </a:lnTo>
                  <a:lnTo>
                    <a:pt x="5129974" y="397052"/>
                  </a:lnTo>
                  <a:lnTo>
                    <a:pt x="5085245" y="391337"/>
                  </a:lnTo>
                  <a:lnTo>
                    <a:pt x="5046078" y="374954"/>
                  </a:lnTo>
                  <a:lnTo>
                    <a:pt x="5013591" y="349072"/>
                  </a:lnTo>
                  <a:lnTo>
                    <a:pt x="4988966" y="314871"/>
                  </a:lnTo>
                  <a:lnTo>
                    <a:pt x="4973358" y="273519"/>
                  </a:lnTo>
                  <a:lnTo>
                    <a:pt x="4967884" y="226174"/>
                  </a:lnTo>
                  <a:lnTo>
                    <a:pt x="4973358" y="178828"/>
                  </a:lnTo>
                  <a:lnTo>
                    <a:pt x="4988966" y="137477"/>
                  </a:lnTo>
                  <a:lnTo>
                    <a:pt x="5013591" y="103276"/>
                  </a:lnTo>
                  <a:lnTo>
                    <a:pt x="5046078" y="77393"/>
                  </a:lnTo>
                  <a:lnTo>
                    <a:pt x="5085245" y="61010"/>
                  </a:lnTo>
                  <a:lnTo>
                    <a:pt x="5129974" y="55283"/>
                  </a:lnTo>
                  <a:lnTo>
                    <a:pt x="5180304" y="62458"/>
                  </a:lnTo>
                  <a:lnTo>
                    <a:pt x="5223510" y="82931"/>
                  </a:lnTo>
                  <a:lnTo>
                    <a:pt x="5257647" y="115189"/>
                  </a:lnTo>
                  <a:lnTo>
                    <a:pt x="5280761" y="157695"/>
                  </a:lnTo>
                  <a:lnTo>
                    <a:pt x="5338559" y="157695"/>
                  </a:lnTo>
                  <a:lnTo>
                    <a:pt x="5321185" y="112852"/>
                  </a:lnTo>
                  <a:lnTo>
                    <a:pt x="5295468" y="74371"/>
                  </a:lnTo>
                  <a:lnTo>
                    <a:pt x="5262384" y="43040"/>
                  </a:lnTo>
                  <a:lnTo>
                    <a:pt x="5222913" y="19659"/>
                  </a:lnTo>
                  <a:lnTo>
                    <a:pt x="5178031" y="5054"/>
                  </a:lnTo>
                  <a:lnTo>
                    <a:pt x="5128717" y="0"/>
                  </a:lnTo>
                  <a:lnTo>
                    <a:pt x="5083276" y="4356"/>
                  </a:lnTo>
                  <a:lnTo>
                    <a:pt x="5041646" y="16967"/>
                  </a:lnTo>
                  <a:lnTo>
                    <a:pt x="5004524" y="37109"/>
                  </a:lnTo>
                  <a:lnTo>
                    <a:pt x="4972596" y="64084"/>
                  </a:lnTo>
                  <a:lnTo>
                    <a:pt x="4946561" y="97180"/>
                  </a:lnTo>
                  <a:lnTo>
                    <a:pt x="4927117" y="135699"/>
                  </a:lnTo>
                  <a:lnTo>
                    <a:pt x="4914938" y="178930"/>
                  </a:lnTo>
                  <a:lnTo>
                    <a:pt x="4910721" y="226174"/>
                  </a:lnTo>
                  <a:lnTo>
                    <a:pt x="4914938" y="273405"/>
                  </a:lnTo>
                  <a:lnTo>
                    <a:pt x="4927117" y="316636"/>
                  </a:lnTo>
                  <a:lnTo>
                    <a:pt x="4946561" y="355155"/>
                  </a:lnTo>
                  <a:lnTo>
                    <a:pt x="4972596" y="388264"/>
                  </a:lnTo>
                  <a:lnTo>
                    <a:pt x="5004524" y="415239"/>
                  </a:lnTo>
                  <a:lnTo>
                    <a:pt x="5041646" y="435381"/>
                  </a:lnTo>
                  <a:lnTo>
                    <a:pt x="5083276" y="447979"/>
                  </a:lnTo>
                  <a:lnTo>
                    <a:pt x="5128717" y="452348"/>
                  </a:lnTo>
                  <a:lnTo>
                    <a:pt x="5178120" y="447141"/>
                  </a:lnTo>
                  <a:lnTo>
                    <a:pt x="5223218" y="432117"/>
                  </a:lnTo>
                  <a:lnTo>
                    <a:pt x="5262931" y="408127"/>
                  </a:lnTo>
                  <a:lnTo>
                    <a:pt x="5296205" y="376021"/>
                  </a:lnTo>
                  <a:lnTo>
                    <a:pt x="5321986" y="336651"/>
                  </a:lnTo>
                  <a:lnTo>
                    <a:pt x="5339181" y="290880"/>
                  </a:lnTo>
                  <a:close/>
                </a:path>
                <a:path w="10940415" h="452755">
                  <a:moveTo>
                    <a:pt x="5764631" y="6642"/>
                  </a:moveTo>
                  <a:lnTo>
                    <a:pt x="5708091" y="6642"/>
                  </a:lnTo>
                  <a:lnTo>
                    <a:pt x="5708091" y="195872"/>
                  </a:lnTo>
                  <a:lnTo>
                    <a:pt x="5484431" y="195872"/>
                  </a:lnTo>
                  <a:lnTo>
                    <a:pt x="5484431" y="6642"/>
                  </a:lnTo>
                  <a:lnTo>
                    <a:pt x="5427878" y="6642"/>
                  </a:lnTo>
                  <a:lnTo>
                    <a:pt x="5427878" y="195872"/>
                  </a:lnTo>
                  <a:lnTo>
                    <a:pt x="5427878" y="250482"/>
                  </a:lnTo>
                  <a:lnTo>
                    <a:pt x="5427878" y="446062"/>
                  </a:lnTo>
                  <a:lnTo>
                    <a:pt x="5484431" y="446062"/>
                  </a:lnTo>
                  <a:lnTo>
                    <a:pt x="5484431" y="250482"/>
                  </a:lnTo>
                  <a:lnTo>
                    <a:pt x="5708091" y="250482"/>
                  </a:lnTo>
                  <a:lnTo>
                    <a:pt x="5708091" y="446062"/>
                  </a:lnTo>
                  <a:lnTo>
                    <a:pt x="5764631" y="446062"/>
                  </a:lnTo>
                  <a:lnTo>
                    <a:pt x="5764631" y="250482"/>
                  </a:lnTo>
                  <a:lnTo>
                    <a:pt x="5764631" y="195872"/>
                  </a:lnTo>
                  <a:lnTo>
                    <a:pt x="5764631" y="6642"/>
                  </a:lnTo>
                  <a:close/>
                </a:path>
                <a:path w="10940415" h="452755">
                  <a:moveTo>
                    <a:pt x="6187148" y="302196"/>
                  </a:moveTo>
                  <a:lnTo>
                    <a:pt x="6180544" y="254660"/>
                  </a:lnTo>
                  <a:lnTo>
                    <a:pt x="6161760" y="214909"/>
                  </a:lnTo>
                  <a:lnTo>
                    <a:pt x="6132334" y="184531"/>
                  </a:lnTo>
                  <a:lnTo>
                    <a:pt x="6129985" y="183349"/>
                  </a:lnTo>
                  <a:lnTo>
                    <a:pt x="6129985" y="302196"/>
                  </a:lnTo>
                  <a:lnTo>
                    <a:pt x="6123533" y="338823"/>
                  </a:lnTo>
                  <a:lnTo>
                    <a:pt x="6105245" y="366737"/>
                  </a:lnTo>
                  <a:lnTo>
                    <a:pt x="6076708" y="384530"/>
                  </a:lnTo>
                  <a:lnTo>
                    <a:pt x="6039510" y="390779"/>
                  </a:lnTo>
                  <a:lnTo>
                    <a:pt x="5941504" y="390779"/>
                  </a:lnTo>
                  <a:lnTo>
                    <a:pt x="5941504" y="212979"/>
                  </a:lnTo>
                  <a:lnTo>
                    <a:pt x="6039510" y="212979"/>
                  </a:lnTo>
                  <a:lnTo>
                    <a:pt x="6076175" y="219227"/>
                  </a:lnTo>
                  <a:lnTo>
                    <a:pt x="6104775" y="237083"/>
                  </a:lnTo>
                  <a:lnTo>
                    <a:pt x="6123356" y="265188"/>
                  </a:lnTo>
                  <a:lnTo>
                    <a:pt x="6129985" y="302196"/>
                  </a:lnTo>
                  <a:lnTo>
                    <a:pt x="6129985" y="183349"/>
                  </a:lnTo>
                  <a:lnTo>
                    <a:pt x="6093790" y="165138"/>
                  </a:lnTo>
                  <a:lnTo>
                    <a:pt x="6047676" y="158318"/>
                  </a:lnTo>
                  <a:lnTo>
                    <a:pt x="5941504" y="158318"/>
                  </a:lnTo>
                  <a:lnTo>
                    <a:pt x="5941504" y="6286"/>
                  </a:lnTo>
                  <a:lnTo>
                    <a:pt x="5884964" y="6286"/>
                  </a:lnTo>
                  <a:lnTo>
                    <a:pt x="5884964" y="446062"/>
                  </a:lnTo>
                  <a:lnTo>
                    <a:pt x="6047676" y="446062"/>
                  </a:lnTo>
                  <a:lnTo>
                    <a:pt x="6094031" y="439242"/>
                  </a:lnTo>
                  <a:lnTo>
                    <a:pt x="6132601" y="419849"/>
                  </a:lnTo>
                  <a:lnTo>
                    <a:pt x="6160681" y="390779"/>
                  </a:lnTo>
                  <a:lnTo>
                    <a:pt x="6161938" y="389470"/>
                  </a:lnTo>
                  <a:lnTo>
                    <a:pt x="6180607" y="349719"/>
                  </a:lnTo>
                  <a:lnTo>
                    <a:pt x="6187148" y="302196"/>
                  </a:lnTo>
                  <a:close/>
                </a:path>
                <a:path w="10940415" h="452755">
                  <a:moveTo>
                    <a:pt x="6313436" y="6286"/>
                  </a:moveTo>
                  <a:lnTo>
                    <a:pt x="6256883" y="6286"/>
                  </a:lnTo>
                  <a:lnTo>
                    <a:pt x="6256883" y="446062"/>
                  </a:lnTo>
                  <a:lnTo>
                    <a:pt x="6313436" y="446062"/>
                  </a:lnTo>
                  <a:lnTo>
                    <a:pt x="6313436" y="6286"/>
                  </a:lnTo>
                  <a:close/>
                </a:path>
                <a:path w="10940415" h="452755">
                  <a:moveTo>
                    <a:pt x="6769544" y="440410"/>
                  </a:moveTo>
                  <a:lnTo>
                    <a:pt x="6616255" y="216750"/>
                  </a:lnTo>
                  <a:lnTo>
                    <a:pt x="6756984" y="11938"/>
                  </a:lnTo>
                  <a:lnTo>
                    <a:pt x="6756984" y="6286"/>
                  </a:lnTo>
                  <a:lnTo>
                    <a:pt x="6692265" y="6286"/>
                  </a:lnTo>
                  <a:lnTo>
                    <a:pt x="6611848" y="123761"/>
                  </a:lnTo>
                  <a:lnTo>
                    <a:pt x="6579184" y="172148"/>
                  </a:lnTo>
                  <a:lnTo>
                    <a:pt x="6546520" y="123139"/>
                  </a:lnTo>
                  <a:lnTo>
                    <a:pt x="6466103" y="6286"/>
                  </a:lnTo>
                  <a:lnTo>
                    <a:pt x="6401384" y="6286"/>
                  </a:lnTo>
                  <a:lnTo>
                    <a:pt x="6401384" y="11938"/>
                  </a:lnTo>
                  <a:lnTo>
                    <a:pt x="6540855" y="217373"/>
                  </a:lnTo>
                  <a:lnTo>
                    <a:pt x="6387566" y="440410"/>
                  </a:lnTo>
                  <a:lnTo>
                    <a:pt x="6387566" y="446062"/>
                  </a:lnTo>
                  <a:lnTo>
                    <a:pt x="6453530" y="446062"/>
                  </a:lnTo>
                  <a:lnTo>
                    <a:pt x="6555308" y="297789"/>
                  </a:lnTo>
                  <a:lnTo>
                    <a:pt x="6579184" y="261988"/>
                  </a:lnTo>
                  <a:lnTo>
                    <a:pt x="6603060" y="297789"/>
                  </a:lnTo>
                  <a:lnTo>
                    <a:pt x="6703581" y="446062"/>
                  </a:lnTo>
                  <a:lnTo>
                    <a:pt x="6769544" y="446062"/>
                  </a:lnTo>
                  <a:lnTo>
                    <a:pt x="6769544" y="440410"/>
                  </a:lnTo>
                  <a:close/>
                </a:path>
                <a:path w="10940415" h="452755">
                  <a:moveTo>
                    <a:pt x="7404760" y="226174"/>
                  </a:moveTo>
                  <a:lnTo>
                    <a:pt x="7400544" y="178930"/>
                  </a:lnTo>
                  <a:lnTo>
                    <a:pt x="7388365" y="135699"/>
                  </a:lnTo>
                  <a:lnTo>
                    <a:pt x="7368908" y="97180"/>
                  </a:lnTo>
                  <a:lnTo>
                    <a:pt x="7342873" y="64084"/>
                  </a:lnTo>
                  <a:lnTo>
                    <a:pt x="7310958" y="37109"/>
                  </a:lnTo>
                  <a:lnTo>
                    <a:pt x="7273823" y="16967"/>
                  </a:lnTo>
                  <a:lnTo>
                    <a:pt x="7232205" y="4356"/>
                  </a:lnTo>
                  <a:lnTo>
                    <a:pt x="7186752" y="0"/>
                  </a:lnTo>
                  <a:lnTo>
                    <a:pt x="7137451" y="5054"/>
                  </a:lnTo>
                  <a:lnTo>
                    <a:pt x="7092569" y="19659"/>
                  </a:lnTo>
                  <a:lnTo>
                    <a:pt x="7053097" y="43040"/>
                  </a:lnTo>
                  <a:lnTo>
                    <a:pt x="7020014" y="74371"/>
                  </a:lnTo>
                  <a:lnTo>
                    <a:pt x="6994296" y="112852"/>
                  </a:lnTo>
                  <a:lnTo>
                    <a:pt x="6976923" y="157695"/>
                  </a:lnTo>
                  <a:lnTo>
                    <a:pt x="7034720" y="157695"/>
                  </a:lnTo>
                  <a:lnTo>
                    <a:pt x="7057834" y="115189"/>
                  </a:lnTo>
                  <a:lnTo>
                    <a:pt x="7091972" y="82931"/>
                  </a:lnTo>
                  <a:lnTo>
                    <a:pt x="7135177" y="62458"/>
                  </a:lnTo>
                  <a:lnTo>
                    <a:pt x="7185495" y="55283"/>
                  </a:lnTo>
                  <a:lnTo>
                    <a:pt x="7233882" y="62052"/>
                  </a:lnTo>
                  <a:lnTo>
                    <a:pt x="7275512" y="81368"/>
                  </a:lnTo>
                  <a:lnTo>
                    <a:pt x="7308901" y="111734"/>
                  </a:lnTo>
                  <a:lnTo>
                    <a:pt x="7332586" y="151701"/>
                  </a:lnTo>
                  <a:lnTo>
                    <a:pt x="7345070" y="199783"/>
                  </a:lnTo>
                  <a:lnTo>
                    <a:pt x="7128332" y="199783"/>
                  </a:lnTo>
                  <a:lnTo>
                    <a:pt x="7128332" y="252564"/>
                  </a:lnTo>
                  <a:lnTo>
                    <a:pt x="7345070" y="252564"/>
                  </a:lnTo>
                  <a:lnTo>
                    <a:pt x="7332586" y="300634"/>
                  </a:lnTo>
                  <a:lnTo>
                    <a:pt x="7308901" y="340601"/>
                  </a:lnTo>
                  <a:lnTo>
                    <a:pt x="7275512" y="370979"/>
                  </a:lnTo>
                  <a:lnTo>
                    <a:pt x="7233882" y="390296"/>
                  </a:lnTo>
                  <a:lnTo>
                    <a:pt x="7185495" y="397052"/>
                  </a:lnTo>
                  <a:lnTo>
                    <a:pt x="7134707" y="389572"/>
                  </a:lnTo>
                  <a:lnTo>
                    <a:pt x="7091108" y="368236"/>
                  </a:lnTo>
                  <a:lnTo>
                    <a:pt x="7056691" y="334772"/>
                  </a:lnTo>
                  <a:lnTo>
                    <a:pt x="7033463" y="290880"/>
                  </a:lnTo>
                  <a:lnTo>
                    <a:pt x="6976288" y="290880"/>
                  </a:lnTo>
                  <a:lnTo>
                    <a:pt x="6993496" y="336651"/>
                  </a:lnTo>
                  <a:lnTo>
                    <a:pt x="7019264" y="376021"/>
                  </a:lnTo>
                  <a:lnTo>
                    <a:pt x="7052551" y="408127"/>
                  </a:lnTo>
                  <a:lnTo>
                    <a:pt x="7092264" y="432117"/>
                  </a:lnTo>
                  <a:lnTo>
                    <a:pt x="7137349" y="447141"/>
                  </a:lnTo>
                  <a:lnTo>
                    <a:pt x="7186752" y="452348"/>
                  </a:lnTo>
                  <a:lnTo>
                    <a:pt x="7232205" y="447979"/>
                  </a:lnTo>
                  <a:lnTo>
                    <a:pt x="7273823" y="435381"/>
                  </a:lnTo>
                  <a:lnTo>
                    <a:pt x="7310958" y="415239"/>
                  </a:lnTo>
                  <a:lnTo>
                    <a:pt x="7342873" y="388264"/>
                  </a:lnTo>
                  <a:lnTo>
                    <a:pt x="7368908" y="355155"/>
                  </a:lnTo>
                  <a:lnTo>
                    <a:pt x="7388365" y="316636"/>
                  </a:lnTo>
                  <a:lnTo>
                    <a:pt x="7400544" y="273405"/>
                  </a:lnTo>
                  <a:lnTo>
                    <a:pt x="7404760" y="226174"/>
                  </a:lnTo>
                  <a:close/>
                </a:path>
                <a:path w="10940415" h="452755">
                  <a:moveTo>
                    <a:pt x="7557541" y="6286"/>
                  </a:moveTo>
                  <a:lnTo>
                    <a:pt x="7501001" y="6286"/>
                  </a:lnTo>
                  <a:lnTo>
                    <a:pt x="7501001" y="446062"/>
                  </a:lnTo>
                  <a:lnTo>
                    <a:pt x="7557541" y="446062"/>
                  </a:lnTo>
                  <a:lnTo>
                    <a:pt x="7557541" y="6286"/>
                  </a:lnTo>
                  <a:close/>
                </a:path>
                <a:path w="10940415" h="452755">
                  <a:moveTo>
                    <a:pt x="7821409" y="440410"/>
                  </a:moveTo>
                  <a:lnTo>
                    <a:pt x="7636700" y="223037"/>
                  </a:lnTo>
                  <a:lnTo>
                    <a:pt x="7810728" y="11938"/>
                  </a:lnTo>
                  <a:lnTo>
                    <a:pt x="7810728" y="6286"/>
                  </a:lnTo>
                  <a:lnTo>
                    <a:pt x="7744765" y="6286"/>
                  </a:lnTo>
                  <a:lnTo>
                    <a:pt x="7575753" y="216115"/>
                  </a:lnTo>
                  <a:lnTo>
                    <a:pt x="7575753" y="233083"/>
                  </a:lnTo>
                  <a:lnTo>
                    <a:pt x="7752931" y="446062"/>
                  </a:lnTo>
                  <a:lnTo>
                    <a:pt x="7821409" y="446062"/>
                  </a:lnTo>
                  <a:lnTo>
                    <a:pt x="7821409" y="440410"/>
                  </a:lnTo>
                  <a:close/>
                </a:path>
                <a:path w="10940415" h="452755">
                  <a:moveTo>
                    <a:pt x="8294294" y="226174"/>
                  </a:moveTo>
                  <a:lnTo>
                    <a:pt x="8290026" y="178930"/>
                  </a:lnTo>
                  <a:lnTo>
                    <a:pt x="8277669" y="135699"/>
                  </a:lnTo>
                  <a:lnTo>
                    <a:pt x="8257921" y="97180"/>
                  </a:lnTo>
                  <a:lnTo>
                    <a:pt x="8237118" y="71158"/>
                  </a:lnTo>
                  <a:lnTo>
                    <a:pt x="8237118" y="226174"/>
                  </a:lnTo>
                  <a:lnTo>
                    <a:pt x="8231606" y="273304"/>
                  </a:lnTo>
                  <a:lnTo>
                    <a:pt x="8215808" y="314591"/>
                  </a:lnTo>
                  <a:lnTo>
                    <a:pt x="8190865" y="348843"/>
                  </a:lnTo>
                  <a:lnTo>
                    <a:pt x="8157921" y="374815"/>
                  </a:lnTo>
                  <a:lnTo>
                    <a:pt x="8118094" y="391287"/>
                  </a:lnTo>
                  <a:lnTo>
                    <a:pt x="8072526" y="397052"/>
                  </a:lnTo>
                  <a:lnTo>
                    <a:pt x="8026946" y="391287"/>
                  </a:lnTo>
                  <a:lnTo>
                    <a:pt x="7987119" y="374815"/>
                  </a:lnTo>
                  <a:lnTo>
                    <a:pt x="7954175" y="348843"/>
                  </a:lnTo>
                  <a:lnTo>
                    <a:pt x="7929232" y="314591"/>
                  </a:lnTo>
                  <a:lnTo>
                    <a:pt x="7913433" y="273304"/>
                  </a:lnTo>
                  <a:lnTo>
                    <a:pt x="7907922" y="226174"/>
                  </a:lnTo>
                  <a:lnTo>
                    <a:pt x="7913433" y="179044"/>
                  </a:lnTo>
                  <a:lnTo>
                    <a:pt x="7929232" y="137756"/>
                  </a:lnTo>
                  <a:lnTo>
                    <a:pt x="7954175" y="103505"/>
                  </a:lnTo>
                  <a:lnTo>
                    <a:pt x="7987119" y="77533"/>
                  </a:lnTo>
                  <a:lnTo>
                    <a:pt x="8026946" y="61048"/>
                  </a:lnTo>
                  <a:lnTo>
                    <a:pt x="8072526" y="55283"/>
                  </a:lnTo>
                  <a:lnTo>
                    <a:pt x="8118094" y="61048"/>
                  </a:lnTo>
                  <a:lnTo>
                    <a:pt x="8157921" y="77533"/>
                  </a:lnTo>
                  <a:lnTo>
                    <a:pt x="8190865" y="103505"/>
                  </a:lnTo>
                  <a:lnTo>
                    <a:pt x="8215808" y="137756"/>
                  </a:lnTo>
                  <a:lnTo>
                    <a:pt x="8231606" y="179044"/>
                  </a:lnTo>
                  <a:lnTo>
                    <a:pt x="8237118" y="226174"/>
                  </a:lnTo>
                  <a:lnTo>
                    <a:pt x="8237118" y="71158"/>
                  </a:lnTo>
                  <a:lnTo>
                    <a:pt x="8199018" y="37109"/>
                  </a:lnTo>
                  <a:lnTo>
                    <a:pt x="8161236" y="16967"/>
                  </a:lnTo>
                  <a:lnTo>
                    <a:pt x="8118843" y="4356"/>
                  </a:lnTo>
                  <a:lnTo>
                    <a:pt x="8072526" y="0"/>
                  </a:lnTo>
                  <a:lnTo>
                    <a:pt x="8026197" y="4356"/>
                  </a:lnTo>
                  <a:lnTo>
                    <a:pt x="7983804" y="16967"/>
                  </a:lnTo>
                  <a:lnTo>
                    <a:pt x="7946022" y="37109"/>
                  </a:lnTo>
                  <a:lnTo>
                    <a:pt x="7913573" y="64084"/>
                  </a:lnTo>
                  <a:lnTo>
                    <a:pt x="7887119" y="97180"/>
                  </a:lnTo>
                  <a:lnTo>
                    <a:pt x="7867370" y="135699"/>
                  </a:lnTo>
                  <a:lnTo>
                    <a:pt x="7855013" y="178930"/>
                  </a:lnTo>
                  <a:lnTo>
                    <a:pt x="7850746" y="226174"/>
                  </a:lnTo>
                  <a:lnTo>
                    <a:pt x="7855013" y="273405"/>
                  </a:lnTo>
                  <a:lnTo>
                    <a:pt x="7867370" y="316636"/>
                  </a:lnTo>
                  <a:lnTo>
                    <a:pt x="7887119" y="355155"/>
                  </a:lnTo>
                  <a:lnTo>
                    <a:pt x="7913573" y="388264"/>
                  </a:lnTo>
                  <a:lnTo>
                    <a:pt x="7946022" y="415239"/>
                  </a:lnTo>
                  <a:lnTo>
                    <a:pt x="7983804" y="435381"/>
                  </a:lnTo>
                  <a:lnTo>
                    <a:pt x="8026197" y="447979"/>
                  </a:lnTo>
                  <a:lnTo>
                    <a:pt x="8072526" y="452348"/>
                  </a:lnTo>
                  <a:lnTo>
                    <a:pt x="8118843" y="447979"/>
                  </a:lnTo>
                  <a:lnTo>
                    <a:pt x="8161236" y="435381"/>
                  </a:lnTo>
                  <a:lnTo>
                    <a:pt x="8199018" y="415239"/>
                  </a:lnTo>
                  <a:lnTo>
                    <a:pt x="8220888" y="397052"/>
                  </a:lnTo>
                  <a:lnTo>
                    <a:pt x="8231467" y="388264"/>
                  </a:lnTo>
                  <a:lnTo>
                    <a:pt x="8257921" y="355155"/>
                  </a:lnTo>
                  <a:lnTo>
                    <a:pt x="8277669" y="316636"/>
                  </a:lnTo>
                  <a:lnTo>
                    <a:pt x="8290026" y="273405"/>
                  </a:lnTo>
                  <a:lnTo>
                    <a:pt x="8294294" y="226174"/>
                  </a:lnTo>
                  <a:close/>
                </a:path>
                <a:path w="10940415" h="452755">
                  <a:moveTo>
                    <a:pt x="8794585" y="290880"/>
                  </a:moveTo>
                  <a:lnTo>
                    <a:pt x="8736774" y="290880"/>
                  </a:lnTo>
                  <a:lnTo>
                    <a:pt x="8713648" y="334772"/>
                  </a:lnTo>
                  <a:lnTo>
                    <a:pt x="8679447" y="368236"/>
                  </a:lnTo>
                  <a:lnTo>
                    <a:pt x="8636063" y="389572"/>
                  </a:lnTo>
                  <a:lnTo>
                    <a:pt x="8585365" y="397052"/>
                  </a:lnTo>
                  <a:lnTo>
                    <a:pt x="8540648" y="391337"/>
                  </a:lnTo>
                  <a:lnTo>
                    <a:pt x="8501469" y="374954"/>
                  </a:lnTo>
                  <a:lnTo>
                    <a:pt x="8468982" y="349072"/>
                  </a:lnTo>
                  <a:lnTo>
                    <a:pt x="8444357" y="314871"/>
                  </a:lnTo>
                  <a:lnTo>
                    <a:pt x="8428749" y="273519"/>
                  </a:lnTo>
                  <a:lnTo>
                    <a:pt x="8423288" y="226174"/>
                  </a:lnTo>
                  <a:lnTo>
                    <a:pt x="8428749" y="178828"/>
                  </a:lnTo>
                  <a:lnTo>
                    <a:pt x="8444357" y="137477"/>
                  </a:lnTo>
                  <a:lnTo>
                    <a:pt x="8468982" y="103276"/>
                  </a:lnTo>
                  <a:lnTo>
                    <a:pt x="8501469" y="77393"/>
                  </a:lnTo>
                  <a:lnTo>
                    <a:pt x="8540648" y="61010"/>
                  </a:lnTo>
                  <a:lnTo>
                    <a:pt x="8585365" y="55283"/>
                  </a:lnTo>
                  <a:lnTo>
                    <a:pt x="8635695" y="62458"/>
                  </a:lnTo>
                  <a:lnTo>
                    <a:pt x="8678901" y="82931"/>
                  </a:lnTo>
                  <a:lnTo>
                    <a:pt x="8713038" y="115189"/>
                  </a:lnTo>
                  <a:lnTo>
                    <a:pt x="8736152" y="157695"/>
                  </a:lnTo>
                  <a:lnTo>
                    <a:pt x="8793950" y="157695"/>
                  </a:lnTo>
                  <a:lnTo>
                    <a:pt x="8776576" y="112852"/>
                  </a:lnTo>
                  <a:lnTo>
                    <a:pt x="8750859" y="74371"/>
                  </a:lnTo>
                  <a:lnTo>
                    <a:pt x="8717775" y="43040"/>
                  </a:lnTo>
                  <a:lnTo>
                    <a:pt x="8678304" y="19659"/>
                  </a:lnTo>
                  <a:lnTo>
                    <a:pt x="8633422" y="5054"/>
                  </a:lnTo>
                  <a:lnTo>
                    <a:pt x="8584120" y="0"/>
                  </a:lnTo>
                  <a:lnTo>
                    <a:pt x="8538667" y="4356"/>
                  </a:lnTo>
                  <a:lnTo>
                    <a:pt x="8497037" y="16967"/>
                  </a:lnTo>
                  <a:lnTo>
                    <a:pt x="8459914" y="37109"/>
                  </a:lnTo>
                  <a:lnTo>
                    <a:pt x="8427999" y="64084"/>
                  </a:lnTo>
                  <a:lnTo>
                    <a:pt x="8401952" y="97180"/>
                  </a:lnTo>
                  <a:lnTo>
                    <a:pt x="8382508" y="135699"/>
                  </a:lnTo>
                  <a:lnTo>
                    <a:pt x="8370329" y="178930"/>
                  </a:lnTo>
                  <a:lnTo>
                    <a:pt x="8366112" y="226174"/>
                  </a:lnTo>
                  <a:lnTo>
                    <a:pt x="8370329" y="273405"/>
                  </a:lnTo>
                  <a:lnTo>
                    <a:pt x="8382508" y="316636"/>
                  </a:lnTo>
                  <a:lnTo>
                    <a:pt x="8401952" y="355155"/>
                  </a:lnTo>
                  <a:lnTo>
                    <a:pt x="8427999" y="388264"/>
                  </a:lnTo>
                  <a:lnTo>
                    <a:pt x="8459914" y="415239"/>
                  </a:lnTo>
                  <a:lnTo>
                    <a:pt x="8497037" y="435381"/>
                  </a:lnTo>
                  <a:lnTo>
                    <a:pt x="8538667" y="447979"/>
                  </a:lnTo>
                  <a:lnTo>
                    <a:pt x="8584120" y="452348"/>
                  </a:lnTo>
                  <a:lnTo>
                    <a:pt x="8633511" y="447141"/>
                  </a:lnTo>
                  <a:lnTo>
                    <a:pt x="8678608" y="432117"/>
                  </a:lnTo>
                  <a:lnTo>
                    <a:pt x="8718321" y="408127"/>
                  </a:lnTo>
                  <a:lnTo>
                    <a:pt x="8751608" y="376021"/>
                  </a:lnTo>
                  <a:lnTo>
                    <a:pt x="8777376" y="336651"/>
                  </a:lnTo>
                  <a:lnTo>
                    <a:pt x="8794585" y="290880"/>
                  </a:lnTo>
                  <a:close/>
                </a:path>
                <a:path w="10940415" h="452755">
                  <a:moveTo>
                    <a:pt x="9220022" y="6286"/>
                  </a:moveTo>
                  <a:lnTo>
                    <a:pt x="9176664" y="6286"/>
                  </a:lnTo>
                  <a:lnTo>
                    <a:pt x="8939822" y="336118"/>
                  </a:lnTo>
                  <a:lnTo>
                    <a:pt x="8939822" y="6286"/>
                  </a:lnTo>
                  <a:lnTo>
                    <a:pt x="8883269" y="6286"/>
                  </a:lnTo>
                  <a:lnTo>
                    <a:pt x="8883269" y="446062"/>
                  </a:lnTo>
                  <a:lnTo>
                    <a:pt x="8927884" y="446062"/>
                  </a:lnTo>
                  <a:lnTo>
                    <a:pt x="9163469" y="118745"/>
                  </a:lnTo>
                  <a:lnTo>
                    <a:pt x="9163469" y="446062"/>
                  </a:lnTo>
                  <a:lnTo>
                    <a:pt x="9220022" y="446062"/>
                  </a:lnTo>
                  <a:lnTo>
                    <a:pt x="9220022" y="6286"/>
                  </a:lnTo>
                  <a:close/>
                </a:path>
                <a:path w="10940415" h="452755">
                  <a:moveTo>
                    <a:pt x="9744316" y="290880"/>
                  </a:moveTo>
                  <a:lnTo>
                    <a:pt x="9686519" y="290880"/>
                  </a:lnTo>
                  <a:lnTo>
                    <a:pt x="9663392" y="334772"/>
                  </a:lnTo>
                  <a:lnTo>
                    <a:pt x="9629191" y="368236"/>
                  </a:lnTo>
                  <a:lnTo>
                    <a:pt x="9585808" y="389572"/>
                  </a:lnTo>
                  <a:lnTo>
                    <a:pt x="9535109" y="397052"/>
                  </a:lnTo>
                  <a:lnTo>
                    <a:pt x="9490380" y="391337"/>
                  </a:lnTo>
                  <a:lnTo>
                    <a:pt x="9451200" y="374954"/>
                  </a:lnTo>
                  <a:lnTo>
                    <a:pt x="9418726" y="349072"/>
                  </a:lnTo>
                  <a:lnTo>
                    <a:pt x="9394101" y="314871"/>
                  </a:lnTo>
                  <a:lnTo>
                    <a:pt x="9378480" y="273519"/>
                  </a:lnTo>
                  <a:lnTo>
                    <a:pt x="9373019" y="226174"/>
                  </a:lnTo>
                  <a:lnTo>
                    <a:pt x="9378480" y="178828"/>
                  </a:lnTo>
                  <a:lnTo>
                    <a:pt x="9394101" y="137477"/>
                  </a:lnTo>
                  <a:lnTo>
                    <a:pt x="9418726" y="103276"/>
                  </a:lnTo>
                  <a:lnTo>
                    <a:pt x="9451200" y="77393"/>
                  </a:lnTo>
                  <a:lnTo>
                    <a:pt x="9490380" y="61010"/>
                  </a:lnTo>
                  <a:lnTo>
                    <a:pt x="9535109" y="55283"/>
                  </a:lnTo>
                  <a:lnTo>
                    <a:pt x="9585439" y="62458"/>
                  </a:lnTo>
                  <a:lnTo>
                    <a:pt x="9628645" y="82931"/>
                  </a:lnTo>
                  <a:lnTo>
                    <a:pt x="9662782" y="115189"/>
                  </a:lnTo>
                  <a:lnTo>
                    <a:pt x="9685896" y="157695"/>
                  </a:lnTo>
                  <a:lnTo>
                    <a:pt x="9743694" y="157695"/>
                  </a:lnTo>
                  <a:lnTo>
                    <a:pt x="9726320" y="112852"/>
                  </a:lnTo>
                  <a:lnTo>
                    <a:pt x="9700603" y="74371"/>
                  </a:lnTo>
                  <a:lnTo>
                    <a:pt x="9667519" y="43040"/>
                  </a:lnTo>
                  <a:lnTo>
                    <a:pt x="9628048" y="19659"/>
                  </a:lnTo>
                  <a:lnTo>
                    <a:pt x="9583166" y="5054"/>
                  </a:lnTo>
                  <a:lnTo>
                    <a:pt x="9533852" y="0"/>
                  </a:lnTo>
                  <a:lnTo>
                    <a:pt x="9488411" y="4356"/>
                  </a:lnTo>
                  <a:lnTo>
                    <a:pt x="9446781" y="16967"/>
                  </a:lnTo>
                  <a:lnTo>
                    <a:pt x="9409659" y="37109"/>
                  </a:lnTo>
                  <a:lnTo>
                    <a:pt x="9377731" y="64084"/>
                  </a:lnTo>
                  <a:lnTo>
                    <a:pt x="9351696" y="97180"/>
                  </a:lnTo>
                  <a:lnTo>
                    <a:pt x="9332252" y="135699"/>
                  </a:lnTo>
                  <a:lnTo>
                    <a:pt x="9320060" y="178930"/>
                  </a:lnTo>
                  <a:lnTo>
                    <a:pt x="9315856" y="226174"/>
                  </a:lnTo>
                  <a:lnTo>
                    <a:pt x="9320060" y="273405"/>
                  </a:lnTo>
                  <a:lnTo>
                    <a:pt x="9332252" y="316636"/>
                  </a:lnTo>
                  <a:lnTo>
                    <a:pt x="9351696" y="355155"/>
                  </a:lnTo>
                  <a:lnTo>
                    <a:pt x="9377731" y="388264"/>
                  </a:lnTo>
                  <a:lnTo>
                    <a:pt x="9409659" y="415239"/>
                  </a:lnTo>
                  <a:lnTo>
                    <a:pt x="9446781" y="435381"/>
                  </a:lnTo>
                  <a:lnTo>
                    <a:pt x="9488411" y="447979"/>
                  </a:lnTo>
                  <a:lnTo>
                    <a:pt x="9533852" y="452348"/>
                  </a:lnTo>
                  <a:lnTo>
                    <a:pt x="9583255" y="447141"/>
                  </a:lnTo>
                  <a:lnTo>
                    <a:pt x="9628353" y="432117"/>
                  </a:lnTo>
                  <a:lnTo>
                    <a:pt x="9668065" y="408127"/>
                  </a:lnTo>
                  <a:lnTo>
                    <a:pt x="9701339" y="376021"/>
                  </a:lnTo>
                  <a:lnTo>
                    <a:pt x="9727120" y="336651"/>
                  </a:lnTo>
                  <a:lnTo>
                    <a:pt x="9744316" y="290880"/>
                  </a:lnTo>
                  <a:close/>
                </a:path>
                <a:path w="10940415" h="452755">
                  <a:moveTo>
                    <a:pt x="10088562" y="6642"/>
                  </a:moveTo>
                  <a:lnTo>
                    <a:pt x="9770656" y="6642"/>
                  </a:lnTo>
                  <a:lnTo>
                    <a:pt x="9770656" y="59982"/>
                  </a:lnTo>
                  <a:lnTo>
                    <a:pt x="9901339" y="59982"/>
                  </a:lnTo>
                  <a:lnTo>
                    <a:pt x="9901339" y="446062"/>
                  </a:lnTo>
                  <a:lnTo>
                    <a:pt x="9957879" y="446062"/>
                  </a:lnTo>
                  <a:lnTo>
                    <a:pt x="9957879" y="59982"/>
                  </a:lnTo>
                  <a:lnTo>
                    <a:pt x="10088562" y="59982"/>
                  </a:lnTo>
                  <a:lnTo>
                    <a:pt x="10088562" y="6642"/>
                  </a:lnTo>
                  <a:close/>
                </a:path>
                <a:path w="10940415" h="452755">
                  <a:moveTo>
                    <a:pt x="10433164" y="391452"/>
                  </a:moveTo>
                  <a:lnTo>
                    <a:pt x="10222700" y="391452"/>
                  </a:lnTo>
                  <a:lnTo>
                    <a:pt x="10222700" y="250482"/>
                  </a:lnTo>
                  <a:lnTo>
                    <a:pt x="10416832" y="250482"/>
                  </a:lnTo>
                  <a:lnTo>
                    <a:pt x="10416832" y="197142"/>
                  </a:lnTo>
                  <a:lnTo>
                    <a:pt x="10222700" y="197142"/>
                  </a:lnTo>
                  <a:lnTo>
                    <a:pt x="10222700" y="61252"/>
                  </a:lnTo>
                  <a:lnTo>
                    <a:pt x="10428770" y="61252"/>
                  </a:lnTo>
                  <a:lnTo>
                    <a:pt x="10428770" y="6642"/>
                  </a:lnTo>
                  <a:lnTo>
                    <a:pt x="10166159" y="6642"/>
                  </a:lnTo>
                  <a:lnTo>
                    <a:pt x="10166159" y="61252"/>
                  </a:lnTo>
                  <a:lnTo>
                    <a:pt x="10166159" y="197142"/>
                  </a:lnTo>
                  <a:lnTo>
                    <a:pt x="10166159" y="250482"/>
                  </a:lnTo>
                  <a:lnTo>
                    <a:pt x="10166159" y="391452"/>
                  </a:lnTo>
                  <a:lnTo>
                    <a:pt x="10166159" y="446062"/>
                  </a:lnTo>
                  <a:lnTo>
                    <a:pt x="10433164" y="446062"/>
                  </a:lnTo>
                  <a:lnTo>
                    <a:pt x="10433164" y="391452"/>
                  </a:lnTo>
                  <a:close/>
                </a:path>
                <a:path w="10940415" h="452755">
                  <a:moveTo>
                    <a:pt x="10940352" y="6286"/>
                  </a:moveTo>
                  <a:lnTo>
                    <a:pt x="10895749" y="6286"/>
                  </a:lnTo>
                  <a:lnTo>
                    <a:pt x="10733024" y="241249"/>
                  </a:lnTo>
                  <a:lnTo>
                    <a:pt x="10569677" y="6286"/>
                  </a:lnTo>
                  <a:lnTo>
                    <a:pt x="10525074" y="6286"/>
                  </a:lnTo>
                  <a:lnTo>
                    <a:pt x="10525074" y="446062"/>
                  </a:lnTo>
                  <a:lnTo>
                    <a:pt x="10581615" y="446062"/>
                  </a:lnTo>
                  <a:lnTo>
                    <a:pt x="10581615" y="116230"/>
                  </a:lnTo>
                  <a:lnTo>
                    <a:pt x="10717327" y="310984"/>
                  </a:lnTo>
                  <a:lnTo>
                    <a:pt x="10748734" y="310984"/>
                  </a:lnTo>
                  <a:lnTo>
                    <a:pt x="10883811" y="117487"/>
                  </a:lnTo>
                  <a:lnTo>
                    <a:pt x="10883811" y="446062"/>
                  </a:lnTo>
                  <a:lnTo>
                    <a:pt x="10940352" y="446062"/>
                  </a:lnTo>
                  <a:lnTo>
                    <a:pt x="10940352" y="6286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7609" y="8188232"/>
              <a:ext cx="2345478" cy="6177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1402" y="7371503"/>
              <a:ext cx="1371685" cy="6177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4647" y="3978936"/>
              <a:ext cx="3078440" cy="6387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69518" y="5654278"/>
              <a:ext cx="1413569" cy="6073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19331" y="4831919"/>
              <a:ext cx="3874135" cy="613410"/>
            </a:xfrm>
            <a:custGeom>
              <a:avLst/>
              <a:gdLst/>
              <a:ahLst/>
              <a:cxnLst/>
              <a:rect l="l" t="t" r="r" b="b"/>
              <a:pathLst>
                <a:path w="3874135" h="613410">
                  <a:moveTo>
                    <a:pt x="3617187" y="0"/>
                  </a:moveTo>
                  <a:lnTo>
                    <a:pt x="256536" y="0"/>
                  </a:lnTo>
                  <a:lnTo>
                    <a:pt x="210423" y="4133"/>
                  </a:lnTo>
                  <a:lnTo>
                    <a:pt x="167022" y="16049"/>
                  </a:lnTo>
                  <a:lnTo>
                    <a:pt x="127057" y="35024"/>
                  </a:lnTo>
                  <a:lnTo>
                    <a:pt x="91253" y="60334"/>
                  </a:lnTo>
                  <a:lnTo>
                    <a:pt x="60334" y="91253"/>
                  </a:lnTo>
                  <a:lnTo>
                    <a:pt x="35024" y="127057"/>
                  </a:lnTo>
                  <a:lnTo>
                    <a:pt x="16049" y="167022"/>
                  </a:lnTo>
                  <a:lnTo>
                    <a:pt x="4133" y="210423"/>
                  </a:lnTo>
                  <a:lnTo>
                    <a:pt x="0" y="256536"/>
                  </a:lnTo>
                  <a:lnTo>
                    <a:pt x="0" y="356394"/>
                  </a:lnTo>
                  <a:lnTo>
                    <a:pt x="4133" y="402507"/>
                  </a:lnTo>
                  <a:lnTo>
                    <a:pt x="16049" y="445908"/>
                  </a:lnTo>
                  <a:lnTo>
                    <a:pt x="35024" y="485873"/>
                  </a:lnTo>
                  <a:lnTo>
                    <a:pt x="60334" y="521677"/>
                  </a:lnTo>
                  <a:lnTo>
                    <a:pt x="91253" y="552596"/>
                  </a:lnTo>
                  <a:lnTo>
                    <a:pt x="127057" y="577906"/>
                  </a:lnTo>
                  <a:lnTo>
                    <a:pt x="167022" y="596881"/>
                  </a:lnTo>
                  <a:lnTo>
                    <a:pt x="210423" y="608797"/>
                  </a:lnTo>
                  <a:lnTo>
                    <a:pt x="256536" y="612931"/>
                  </a:lnTo>
                  <a:lnTo>
                    <a:pt x="3617187" y="612931"/>
                  </a:lnTo>
                  <a:lnTo>
                    <a:pt x="3663300" y="608797"/>
                  </a:lnTo>
                  <a:lnTo>
                    <a:pt x="3706701" y="596881"/>
                  </a:lnTo>
                  <a:lnTo>
                    <a:pt x="3746666" y="577906"/>
                  </a:lnTo>
                  <a:lnTo>
                    <a:pt x="3782470" y="552596"/>
                  </a:lnTo>
                  <a:lnTo>
                    <a:pt x="3813389" y="521677"/>
                  </a:lnTo>
                  <a:lnTo>
                    <a:pt x="3838699" y="485873"/>
                  </a:lnTo>
                  <a:lnTo>
                    <a:pt x="3857674" y="445908"/>
                  </a:lnTo>
                  <a:lnTo>
                    <a:pt x="3869590" y="402507"/>
                  </a:lnTo>
                  <a:lnTo>
                    <a:pt x="3873723" y="356394"/>
                  </a:lnTo>
                  <a:lnTo>
                    <a:pt x="3873723" y="256536"/>
                  </a:lnTo>
                  <a:lnTo>
                    <a:pt x="3869590" y="210423"/>
                  </a:lnTo>
                  <a:lnTo>
                    <a:pt x="3857674" y="167022"/>
                  </a:lnTo>
                  <a:lnTo>
                    <a:pt x="3838699" y="127057"/>
                  </a:lnTo>
                  <a:lnTo>
                    <a:pt x="3813389" y="91253"/>
                  </a:lnTo>
                  <a:lnTo>
                    <a:pt x="3782470" y="60334"/>
                  </a:lnTo>
                  <a:lnTo>
                    <a:pt x="3746666" y="35024"/>
                  </a:lnTo>
                  <a:lnTo>
                    <a:pt x="3706701" y="16049"/>
                  </a:lnTo>
                  <a:lnTo>
                    <a:pt x="3663300" y="4133"/>
                  </a:lnTo>
                  <a:lnTo>
                    <a:pt x="3617187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9987" y="4831919"/>
              <a:ext cx="3505965" cy="6129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7418" y="2331161"/>
              <a:ext cx="3089172" cy="62518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04323" y="2444628"/>
              <a:ext cx="1790700" cy="1212215"/>
            </a:xfrm>
            <a:custGeom>
              <a:avLst/>
              <a:gdLst/>
              <a:ahLst/>
              <a:cxnLst/>
              <a:rect l="l" t="t" r="r" b="b"/>
              <a:pathLst>
                <a:path w="1790700" h="1212214">
                  <a:moveTo>
                    <a:pt x="283337" y="1122235"/>
                  </a:moveTo>
                  <a:lnTo>
                    <a:pt x="224713" y="1112469"/>
                  </a:lnTo>
                  <a:lnTo>
                    <a:pt x="212648" y="1129614"/>
                  </a:lnTo>
                  <a:lnTo>
                    <a:pt x="195745" y="1143000"/>
                  </a:lnTo>
                  <a:lnTo>
                    <a:pt x="174866" y="1151699"/>
                  </a:lnTo>
                  <a:lnTo>
                    <a:pt x="150888" y="1154811"/>
                  </a:lnTo>
                  <a:lnTo>
                    <a:pt x="116205" y="1148219"/>
                  </a:lnTo>
                  <a:lnTo>
                    <a:pt x="89090" y="1129766"/>
                  </a:lnTo>
                  <a:lnTo>
                    <a:pt x="71437" y="1101458"/>
                  </a:lnTo>
                  <a:lnTo>
                    <a:pt x="65138" y="1065250"/>
                  </a:lnTo>
                  <a:lnTo>
                    <a:pt x="71437" y="1029042"/>
                  </a:lnTo>
                  <a:lnTo>
                    <a:pt x="89090" y="1000721"/>
                  </a:lnTo>
                  <a:lnTo>
                    <a:pt x="116205" y="982281"/>
                  </a:lnTo>
                  <a:lnTo>
                    <a:pt x="150888" y="975690"/>
                  </a:lnTo>
                  <a:lnTo>
                    <a:pt x="174142" y="978700"/>
                  </a:lnTo>
                  <a:lnTo>
                    <a:pt x="194449" y="987158"/>
                  </a:lnTo>
                  <a:lnTo>
                    <a:pt x="210883" y="1000188"/>
                  </a:lnTo>
                  <a:lnTo>
                    <a:pt x="222542" y="1016939"/>
                  </a:lnTo>
                  <a:lnTo>
                    <a:pt x="281165" y="1007173"/>
                  </a:lnTo>
                  <a:lnTo>
                    <a:pt x="259981" y="968844"/>
                  </a:lnTo>
                  <a:lnTo>
                    <a:pt x="228993" y="941158"/>
                  </a:lnTo>
                  <a:lnTo>
                    <a:pt x="190563" y="924356"/>
                  </a:lnTo>
                  <a:lnTo>
                    <a:pt x="147091" y="918705"/>
                  </a:lnTo>
                  <a:lnTo>
                    <a:pt x="98653" y="925766"/>
                  </a:lnTo>
                  <a:lnTo>
                    <a:pt x="58039" y="945743"/>
                  </a:lnTo>
                  <a:lnTo>
                    <a:pt x="26924" y="976845"/>
                  </a:lnTo>
                  <a:lnTo>
                    <a:pt x="7010" y="1017282"/>
                  </a:lnTo>
                  <a:lnTo>
                    <a:pt x="0" y="1065250"/>
                  </a:lnTo>
                  <a:lnTo>
                    <a:pt x="7010" y="1113218"/>
                  </a:lnTo>
                  <a:lnTo>
                    <a:pt x="26924" y="1153642"/>
                  </a:lnTo>
                  <a:lnTo>
                    <a:pt x="58039" y="1184757"/>
                  </a:lnTo>
                  <a:lnTo>
                    <a:pt x="98653" y="1204734"/>
                  </a:lnTo>
                  <a:lnTo>
                    <a:pt x="147091" y="1211795"/>
                  </a:lnTo>
                  <a:lnTo>
                    <a:pt x="190360" y="1206131"/>
                  </a:lnTo>
                  <a:lnTo>
                    <a:pt x="229463" y="1189202"/>
                  </a:lnTo>
                  <a:lnTo>
                    <a:pt x="261442" y="1161186"/>
                  </a:lnTo>
                  <a:lnTo>
                    <a:pt x="265023" y="1154811"/>
                  </a:lnTo>
                  <a:lnTo>
                    <a:pt x="283337" y="1122235"/>
                  </a:lnTo>
                  <a:close/>
                </a:path>
                <a:path w="1790700" h="1212214">
                  <a:moveTo>
                    <a:pt x="612406" y="1065250"/>
                  </a:moveTo>
                  <a:lnTo>
                    <a:pt x="605205" y="1017079"/>
                  </a:lnTo>
                  <a:lnTo>
                    <a:pt x="584771" y="976617"/>
                  </a:lnTo>
                  <a:lnTo>
                    <a:pt x="552843" y="945578"/>
                  </a:lnTo>
                  <a:lnTo>
                    <a:pt x="547268" y="942924"/>
                  </a:lnTo>
                  <a:lnTo>
                    <a:pt x="547268" y="1065250"/>
                  </a:lnTo>
                  <a:lnTo>
                    <a:pt x="541045" y="1101686"/>
                  </a:lnTo>
                  <a:lnTo>
                    <a:pt x="523519" y="1129969"/>
                  </a:lnTo>
                  <a:lnTo>
                    <a:pt x="496430" y="1148295"/>
                  </a:lnTo>
                  <a:lnTo>
                    <a:pt x="461505" y="1154811"/>
                  </a:lnTo>
                  <a:lnTo>
                    <a:pt x="426580" y="1148295"/>
                  </a:lnTo>
                  <a:lnTo>
                    <a:pt x="399491" y="1129969"/>
                  </a:lnTo>
                  <a:lnTo>
                    <a:pt x="381977" y="1101686"/>
                  </a:lnTo>
                  <a:lnTo>
                    <a:pt x="375754" y="1065250"/>
                  </a:lnTo>
                  <a:lnTo>
                    <a:pt x="381977" y="1028814"/>
                  </a:lnTo>
                  <a:lnTo>
                    <a:pt x="399491" y="1000518"/>
                  </a:lnTo>
                  <a:lnTo>
                    <a:pt x="426580" y="982205"/>
                  </a:lnTo>
                  <a:lnTo>
                    <a:pt x="461505" y="975690"/>
                  </a:lnTo>
                  <a:lnTo>
                    <a:pt x="496430" y="982205"/>
                  </a:lnTo>
                  <a:lnTo>
                    <a:pt x="523519" y="1000518"/>
                  </a:lnTo>
                  <a:lnTo>
                    <a:pt x="541045" y="1028814"/>
                  </a:lnTo>
                  <a:lnTo>
                    <a:pt x="547268" y="1065250"/>
                  </a:lnTo>
                  <a:lnTo>
                    <a:pt x="547268" y="942924"/>
                  </a:lnTo>
                  <a:lnTo>
                    <a:pt x="511175" y="925703"/>
                  </a:lnTo>
                  <a:lnTo>
                    <a:pt x="461505" y="918692"/>
                  </a:lnTo>
                  <a:lnTo>
                    <a:pt x="411835" y="925703"/>
                  </a:lnTo>
                  <a:lnTo>
                    <a:pt x="370166" y="945578"/>
                  </a:lnTo>
                  <a:lnTo>
                    <a:pt x="338251" y="976617"/>
                  </a:lnTo>
                  <a:lnTo>
                    <a:pt x="317817" y="1017079"/>
                  </a:lnTo>
                  <a:lnTo>
                    <a:pt x="310616" y="1065250"/>
                  </a:lnTo>
                  <a:lnTo>
                    <a:pt x="317817" y="1113421"/>
                  </a:lnTo>
                  <a:lnTo>
                    <a:pt x="338251" y="1153883"/>
                  </a:lnTo>
                  <a:lnTo>
                    <a:pt x="370166" y="1184910"/>
                  </a:lnTo>
                  <a:lnTo>
                    <a:pt x="411835" y="1204798"/>
                  </a:lnTo>
                  <a:lnTo>
                    <a:pt x="461505" y="1211795"/>
                  </a:lnTo>
                  <a:lnTo>
                    <a:pt x="511175" y="1204798"/>
                  </a:lnTo>
                  <a:lnTo>
                    <a:pt x="552843" y="1184910"/>
                  </a:lnTo>
                  <a:lnTo>
                    <a:pt x="583819" y="1154811"/>
                  </a:lnTo>
                  <a:lnTo>
                    <a:pt x="584771" y="1153883"/>
                  </a:lnTo>
                  <a:lnTo>
                    <a:pt x="605205" y="1113421"/>
                  </a:lnTo>
                  <a:lnTo>
                    <a:pt x="612406" y="1065250"/>
                  </a:lnTo>
                  <a:close/>
                </a:path>
                <a:path w="1790700" h="1212214">
                  <a:moveTo>
                    <a:pt x="1075385" y="1034859"/>
                  </a:moveTo>
                  <a:lnTo>
                    <a:pt x="1067930" y="988085"/>
                  </a:lnTo>
                  <a:lnTo>
                    <a:pt x="1060284" y="974598"/>
                  </a:lnTo>
                  <a:lnTo>
                    <a:pt x="1057516" y="969721"/>
                  </a:lnTo>
                  <a:lnTo>
                    <a:pt x="1047089" y="951331"/>
                  </a:lnTo>
                  <a:lnTo>
                    <a:pt x="1015161" y="927303"/>
                  </a:lnTo>
                  <a:lnTo>
                    <a:pt x="974432" y="918692"/>
                  </a:lnTo>
                  <a:lnTo>
                    <a:pt x="944143" y="923074"/>
                  </a:lnTo>
                  <a:lnTo>
                    <a:pt x="919467" y="934643"/>
                  </a:lnTo>
                  <a:lnTo>
                    <a:pt x="900696" y="950988"/>
                  </a:lnTo>
                  <a:lnTo>
                    <a:pt x="888123" y="969721"/>
                  </a:lnTo>
                  <a:lnTo>
                    <a:pt x="884631" y="964285"/>
                  </a:lnTo>
                  <a:lnTo>
                    <a:pt x="874458" y="948461"/>
                  </a:lnTo>
                  <a:lnTo>
                    <a:pt x="855281" y="932395"/>
                  </a:lnTo>
                  <a:lnTo>
                    <a:pt x="831646" y="922235"/>
                  </a:lnTo>
                  <a:lnTo>
                    <a:pt x="804532" y="918692"/>
                  </a:lnTo>
                  <a:lnTo>
                    <a:pt x="776808" y="922540"/>
                  </a:lnTo>
                  <a:lnTo>
                    <a:pt x="754468" y="932738"/>
                  </a:lnTo>
                  <a:lnTo>
                    <a:pt x="737209" y="947318"/>
                  </a:lnTo>
                  <a:lnTo>
                    <a:pt x="724750" y="964285"/>
                  </a:lnTo>
                  <a:lnTo>
                    <a:pt x="713346" y="924128"/>
                  </a:lnTo>
                  <a:lnTo>
                    <a:pt x="666673" y="924128"/>
                  </a:lnTo>
                  <a:lnTo>
                    <a:pt x="666673" y="1206373"/>
                  </a:lnTo>
                  <a:lnTo>
                    <a:pt x="729094" y="1206373"/>
                  </a:lnTo>
                  <a:lnTo>
                    <a:pt x="729094" y="1040815"/>
                  </a:lnTo>
                  <a:lnTo>
                    <a:pt x="733247" y="1014222"/>
                  </a:lnTo>
                  <a:lnTo>
                    <a:pt x="744829" y="993254"/>
                  </a:lnTo>
                  <a:lnTo>
                    <a:pt x="762520" y="979525"/>
                  </a:lnTo>
                  <a:lnTo>
                    <a:pt x="784999" y="974598"/>
                  </a:lnTo>
                  <a:lnTo>
                    <a:pt x="807300" y="979525"/>
                  </a:lnTo>
                  <a:lnTo>
                    <a:pt x="824623" y="993267"/>
                  </a:lnTo>
                  <a:lnTo>
                    <a:pt x="835837" y="1014222"/>
                  </a:lnTo>
                  <a:lnTo>
                    <a:pt x="839812" y="1040815"/>
                  </a:lnTo>
                  <a:lnTo>
                    <a:pt x="839812" y="1206373"/>
                  </a:lnTo>
                  <a:lnTo>
                    <a:pt x="902233" y="1206373"/>
                  </a:lnTo>
                  <a:lnTo>
                    <a:pt x="902233" y="1040815"/>
                  </a:lnTo>
                  <a:lnTo>
                    <a:pt x="906399" y="1014222"/>
                  </a:lnTo>
                  <a:lnTo>
                    <a:pt x="917981" y="993254"/>
                  </a:lnTo>
                  <a:lnTo>
                    <a:pt x="935672" y="979525"/>
                  </a:lnTo>
                  <a:lnTo>
                    <a:pt x="958138" y="974598"/>
                  </a:lnTo>
                  <a:lnTo>
                    <a:pt x="980452" y="979525"/>
                  </a:lnTo>
                  <a:lnTo>
                    <a:pt x="997762" y="993267"/>
                  </a:lnTo>
                  <a:lnTo>
                    <a:pt x="1008976" y="1014222"/>
                  </a:lnTo>
                  <a:lnTo>
                    <a:pt x="1012964" y="1040815"/>
                  </a:lnTo>
                  <a:lnTo>
                    <a:pt x="1012964" y="1206373"/>
                  </a:lnTo>
                  <a:lnTo>
                    <a:pt x="1075385" y="1206373"/>
                  </a:lnTo>
                  <a:lnTo>
                    <a:pt x="1075385" y="1034859"/>
                  </a:lnTo>
                  <a:close/>
                </a:path>
                <a:path w="1790700" h="1212214">
                  <a:moveTo>
                    <a:pt x="1450403" y="1065250"/>
                  </a:moveTo>
                  <a:lnTo>
                    <a:pt x="1443837" y="1017282"/>
                  </a:lnTo>
                  <a:lnTo>
                    <a:pt x="1425168" y="976845"/>
                  </a:lnTo>
                  <a:lnTo>
                    <a:pt x="1423060" y="974598"/>
                  </a:lnTo>
                  <a:lnTo>
                    <a:pt x="1415948" y="967003"/>
                  </a:lnTo>
                  <a:lnTo>
                    <a:pt x="1396009" y="945743"/>
                  </a:lnTo>
                  <a:lnTo>
                    <a:pt x="1385277" y="940117"/>
                  </a:lnTo>
                  <a:lnTo>
                    <a:pt x="1385277" y="1065250"/>
                  </a:lnTo>
                  <a:lnTo>
                    <a:pt x="1378864" y="1101852"/>
                  </a:lnTo>
                  <a:lnTo>
                    <a:pt x="1360843" y="1130515"/>
                  </a:lnTo>
                  <a:lnTo>
                    <a:pt x="1333068" y="1149210"/>
                  </a:lnTo>
                  <a:lnTo>
                    <a:pt x="1297343" y="1155890"/>
                  </a:lnTo>
                  <a:lnTo>
                    <a:pt x="1261224" y="1149210"/>
                  </a:lnTo>
                  <a:lnTo>
                    <a:pt x="1233093" y="1130515"/>
                  </a:lnTo>
                  <a:lnTo>
                    <a:pt x="1214831" y="1101852"/>
                  </a:lnTo>
                  <a:lnTo>
                    <a:pt x="1208328" y="1065250"/>
                  </a:lnTo>
                  <a:lnTo>
                    <a:pt x="1214831" y="1028649"/>
                  </a:lnTo>
                  <a:lnTo>
                    <a:pt x="1233093" y="999972"/>
                  </a:lnTo>
                  <a:lnTo>
                    <a:pt x="1261224" y="981290"/>
                  </a:lnTo>
                  <a:lnTo>
                    <a:pt x="1297343" y="974598"/>
                  </a:lnTo>
                  <a:lnTo>
                    <a:pt x="1333068" y="981290"/>
                  </a:lnTo>
                  <a:lnTo>
                    <a:pt x="1360843" y="999972"/>
                  </a:lnTo>
                  <a:lnTo>
                    <a:pt x="1378864" y="1028649"/>
                  </a:lnTo>
                  <a:lnTo>
                    <a:pt x="1385277" y="1065250"/>
                  </a:lnTo>
                  <a:lnTo>
                    <a:pt x="1385277" y="940117"/>
                  </a:lnTo>
                  <a:lnTo>
                    <a:pt x="1357934" y="925753"/>
                  </a:lnTo>
                  <a:lnTo>
                    <a:pt x="1312545" y="918692"/>
                  </a:lnTo>
                  <a:lnTo>
                    <a:pt x="1278166" y="922959"/>
                  </a:lnTo>
                  <a:lnTo>
                    <a:pt x="1249235" y="934097"/>
                  </a:lnTo>
                  <a:lnTo>
                    <a:pt x="1225905" y="949604"/>
                  </a:lnTo>
                  <a:lnTo>
                    <a:pt x="1208328" y="967003"/>
                  </a:lnTo>
                  <a:lnTo>
                    <a:pt x="1208328" y="823709"/>
                  </a:lnTo>
                  <a:lnTo>
                    <a:pt x="1145908" y="823709"/>
                  </a:lnTo>
                  <a:lnTo>
                    <a:pt x="1145908" y="1206373"/>
                  </a:lnTo>
                  <a:lnTo>
                    <a:pt x="1192580" y="1206373"/>
                  </a:lnTo>
                  <a:lnTo>
                    <a:pt x="1205611" y="1160780"/>
                  </a:lnTo>
                  <a:lnTo>
                    <a:pt x="1223314" y="1178826"/>
                  </a:lnTo>
                  <a:lnTo>
                    <a:pt x="1247063" y="1195247"/>
                  </a:lnTo>
                  <a:lnTo>
                    <a:pt x="1276832" y="1207185"/>
                  </a:lnTo>
                  <a:lnTo>
                    <a:pt x="1312545" y="1211795"/>
                  </a:lnTo>
                  <a:lnTo>
                    <a:pt x="1357934" y="1204734"/>
                  </a:lnTo>
                  <a:lnTo>
                    <a:pt x="1396009" y="1184757"/>
                  </a:lnTo>
                  <a:lnTo>
                    <a:pt x="1418488" y="1160780"/>
                  </a:lnTo>
                  <a:lnTo>
                    <a:pt x="1423060" y="1155890"/>
                  </a:lnTo>
                  <a:lnTo>
                    <a:pt x="1425168" y="1153642"/>
                  </a:lnTo>
                  <a:lnTo>
                    <a:pt x="1443837" y="1113218"/>
                  </a:lnTo>
                  <a:lnTo>
                    <a:pt x="1450403" y="1065250"/>
                  </a:lnTo>
                  <a:close/>
                </a:path>
                <a:path w="1790700" h="1212214">
                  <a:moveTo>
                    <a:pt x="1783575" y="130810"/>
                  </a:moveTo>
                  <a:lnTo>
                    <a:pt x="1672958" y="130810"/>
                  </a:lnTo>
                  <a:lnTo>
                    <a:pt x="1672958" y="0"/>
                  </a:lnTo>
                  <a:lnTo>
                    <a:pt x="1613344" y="0"/>
                  </a:lnTo>
                  <a:lnTo>
                    <a:pt x="1613344" y="130810"/>
                  </a:lnTo>
                  <a:lnTo>
                    <a:pt x="1503095" y="130810"/>
                  </a:lnTo>
                  <a:lnTo>
                    <a:pt x="1503095" y="191770"/>
                  </a:lnTo>
                  <a:lnTo>
                    <a:pt x="1613344" y="191770"/>
                  </a:lnTo>
                  <a:lnTo>
                    <a:pt x="1613344" y="321310"/>
                  </a:lnTo>
                  <a:lnTo>
                    <a:pt x="1672958" y="321310"/>
                  </a:lnTo>
                  <a:lnTo>
                    <a:pt x="1672958" y="191770"/>
                  </a:lnTo>
                  <a:lnTo>
                    <a:pt x="1783575" y="191770"/>
                  </a:lnTo>
                  <a:lnTo>
                    <a:pt x="1783575" y="130810"/>
                  </a:lnTo>
                  <a:close/>
                </a:path>
                <a:path w="1790700" h="1212214">
                  <a:moveTo>
                    <a:pt x="1790192" y="1065250"/>
                  </a:moveTo>
                  <a:lnTo>
                    <a:pt x="1782991" y="1017079"/>
                  </a:lnTo>
                  <a:lnTo>
                    <a:pt x="1762556" y="976617"/>
                  </a:lnTo>
                  <a:lnTo>
                    <a:pt x="1730641" y="945578"/>
                  </a:lnTo>
                  <a:lnTo>
                    <a:pt x="1725066" y="942924"/>
                  </a:lnTo>
                  <a:lnTo>
                    <a:pt x="1725066" y="1065250"/>
                  </a:lnTo>
                  <a:lnTo>
                    <a:pt x="1718843" y="1101686"/>
                  </a:lnTo>
                  <a:lnTo>
                    <a:pt x="1701317" y="1129969"/>
                  </a:lnTo>
                  <a:lnTo>
                    <a:pt x="1674228" y="1148295"/>
                  </a:lnTo>
                  <a:lnTo>
                    <a:pt x="1639303" y="1154811"/>
                  </a:lnTo>
                  <a:lnTo>
                    <a:pt x="1604378" y="1148295"/>
                  </a:lnTo>
                  <a:lnTo>
                    <a:pt x="1577289" y="1129969"/>
                  </a:lnTo>
                  <a:lnTo>
                    <a:pt x="1559775" y="1101686"/>
                  </a:lnTo>
                  <a:lnTo>
                    <a:pt x="1553540" y="1065250"/>
                  </a:lnTo>
                  <a:lnTo>
                    <a:pt x="1559775" y="1028814"/>
                  </a:lnTo>
                  <a:lnTo>
                    <a:pt x="1577289" y="1000518"/>
                  </a:lnTo>
                  <a:lnTo>
                    <a:pt x="1604378" y="982205"/>
                  </a:lnTo>
                  <a:lnTo>
                    <a:pt x="1639303" y="975690"/>
                  </a:lnTo>
                  <a:lnTo>
                    <a:pt x="1674228" y="982205"/>
                  </a:lnTo>
                  <a:lnTo>
                    <a:pt x="1701317" y="1000518"/>
                  </a:lnTo>
                  <a:lnTo>
                    <a:pt x="1718843" y="1028814"/>
                  </a:lnTo>
                  <a:lnTo>
                    <a:pt x="1725066" y="1065250"/>
                  </a:lnTo>
                  <a:lnTo>
                    <a:pt x="1725066" y="942924"/>
                  </a:lnTo>
                  <a:lnTo>
                    <a:pt x="1688973" y="925703"/>
                  </a:lnTo>
                  <a:lnTo>
                    <a:pt x="1639303" y="918692"/>
                  </a:lnTo>
                  <a:lnTo>
                    <a:pt x="1589633" y="925703"/>
                  </a:lnTo>
                  <a:lnTo>
                    <a:pt x="1547964" y="945578"/>
                  </a:lnTo>
                  <a:lnTo>
                    <a:pt x="1516049" y="976617"/>
                  </a:lnTo>
                  <a:lnTo>
                    <a:pt x="1495615" y="1017079"/>
                  </a:lnTo>
                  <a:lnTo>
                    <a:pt x="1488414" y="1065250"/>
                  </a:lnTo>
                  <a:lnTo>
                    <a:pt x="1495615" y="1113421"/>
                  </a:lnTo>
                  <a:lnTo>
                    <a:pt x="1516049" y="1153883"/>
                  </a:lnTo>
                  <a:lnTo>
                    <a:pt x="1547964" y="1184910"/>
                  </a:lnTo>
                  <a:lnTo>
                    <a:pt x="1589633" y="1204798"/>
                  </a:lnTo>
                  <a:lnTo>
                    <a:pt x="1639303" y="1211795"/>
                  </a:lnTo>
                  <a:lnTo>
                    <a:pt x="1688973" y="1204798"/>
                  </a:lnTo>
                  <a:lnTo>
                    <a:pt x="1730641" y="1184910"/>
                  </a:lnTo>
                  <a:lnTo>
                    <a:pt x="1761617" y="1154811"/>
                  </a:lnTo>
                  <a:lnTo>
                    <a:pt x="1762556" y="1153883"/>
                  </a:lnTo>
                  <a:lnTo>
                    <a:pt x="1782991" y="1113421"/>
                  </a:lnTo>
                  <a:lnTo>
                    <a:pt x="1790192" y="106525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569710" y="3189265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20131" y="0"/>
                  </a:moveTo>
                  <a:lnTo>
                    <a:pt x="219934" y="346"/>
                  </a:lnTo>
                  <a:lnTo>
                    <a:pt x="159002" y="2769"/>
                  </a:lnTo>
                  <a:lnTo>
                    <a:pt x="110634" y="9348"/>
                  </a:lnTo>
                  <a:lnTo>
                    <a:pt x="72752" y="22159"/>
                  </a:lnTo>
                  <a:lnTo>
                    <a:pt x="22159" y="72755"/>
                  </a:lnTo>
                  <a:lnTo>
                    <a:pt x="9348" y="110638"/>
                  </a:lnTo>
                  <a:lnTo>
                    <a:pt x="2769" y="159007"/>
                  </a:lnTo>
                  <a:lnTo>
                    <a:pt x="346" y="219937"/>
                  </a:lnTo>
                  <a:lnTo>
                    <a:pt x="0" y="295506"/>
                  </a:lnTo>
                  <a:lnTo>
                    <a:pt x="346" y="395703"/>
                  </a:lnTo>
                  <a:lnTo>
                    <a:pt x="2769" y="456635"/>
                  </a:lnTo>
                  <a:lnTo>
                    <a:pt x="9348" y="505003"/>
                  </a:lnTo>
                  <a:lnTo>
                    <a:pt x="22159" y="542886"/>
                  </a:lnTo>
                  <a:lnTo>
                    <a:pt x="72755" y="593479"/>
                  </a:lnTo>
                  <a:lnTo>
                    <a:pt x="110638" y="606289"/>
                  </a:lnTo>
                  <a:lnTo>
                    <a:pt x="159007" y="612868"/>
                  </a:lnTo>
                  <a:lnTo>
                    <a:pt x="219937" y="615291"/>
                  </a:lnTo>
                  <a:lnTo>
                    <a:pt x="295506" y="615638"/>
                  </a:lnTo>
                  <a:lnTo>
                    <a:pt x="395703" y="615291"/>
                  </a:lnTo>
                  <a:lnTo>
                    <a:pt x="456635" y="612868"/>
                  </a:lnTo>
                  <a:lnTo>
                    <a:pt x="505003" y="606289"/>
                  </a:lnTo>
                  <a:lnTo>
                    <a:pt x="542886" y="593479"/>
                  </a:lnTo>
                  <a:lnTo>
                    <a:pt x="593479" y="542883"/>
                  </a:lnTo>
                  <a:lnTo>
                    <a:pt x="606289" y="504999"/>
                  </a:lnTo>
                  <a:lnTo>
                    <a:pt x="612868" y="456630"/>
                  </a:lnTo>
                  <a:lnTo>
                    <a:pt x="615291" y="395700"/>
                  </a:lnTo>
                  <a:lnTo>
                    <a:pt x="615638" y="320131"/>
                  </a:lnTo>
                  <a:lnTo>
                    <a:pt x="615291" y="219934"/>
                  </a:lnTo>
                  <a:lnTo>
                    <a:pt x="612868" y="159002"/>
                  </a:lnTo>
                  <a:lnTo>
                    <a:pt x="606289" y="110634"/>
                  </a:lnTo>
                  <a:lnTo>
                    <a:pt x="593479" y="72752"/>
                  </a:lnTo>
                  <a:lnTo>
                    <a:pt x="542883" y="22159"/>
                  </a:lnTo>
                  <a:lnTo>
                    <a:pt x="504999" y="9348"/>
                  </a:lnTo>
                  <a:lnTo>
                    <a:pt x="456630" y="2769"/>
                  </a:lnTo>
                  <a:lnTo>
                    <a:pt x="395700" y="346"/>
                  </a:lnTo>
                  <a:lnTo>
                    <a:pt x="320131" y="0"/>
                  </a:lnTo>
                  <a:close/>
                </a:path>
              </a:pathLst>
            </a:custGeom>
            <a:solidFill>
              <a:srgbClr val="007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673600" y="3376524"/>
              <a:ext cx="410845" cy="256540"/>
            </a:xfrm>
            <a:custGeom>
              <a:avLst/>
              <a:gdLst/>
              <a:ahLst/>
              <a:cxnLst/>
              <a:rect l="l" t="t" r="r" b="b"/>
              <a:pathLst>
                <a:path w="410844" h="256539">
                  <a:moveTo>
                    <a:pt x="395288" y="0"/>
                  </a:moveTo>
                  <a:lnTo>
                    <a:pt x="329107" y="0"/>
                  </a:lnTo>
                  <a:lnTo>
                    <a:pt x="313518" y="36645"/>
                  </a:lnTo>
                  <a:lnTo>
                    <a:pt x="290184" y="68072"/>
                  </a:lnTo>
                  <a:lnTo>
                    <a:pt x="261944" y="90793"/>
                  </a:lnTo>
                  <a:lnTo>
                    <a:pt x="231633" y="101321"/>
                  </a:lnTo>
                  <a:lnTo>
                    <a:pt x="231633" y="0"/>
                  </a:lnTo>
                  <a:lnTo>
                    <a:pt x="165452" y="0"/>
                  </a:lnTo>
                  <a:lnTo>
                    <a:pt x="165452" y="177506"/>
                  </a:lnTo>
                  <a:lnTo>
                    <a:pt x="140016" y="166383"/>
                  </a:lnTo>
                  <a:lnTo>
                    <a:pt x="114888" y="144425"/>
                  </a:lnTo>
                  <a:lnTo>
                    <a:pt x="92962" y="110279"/>
                  </a:lnTo>
                  <a:lnTo>
                    <a:pt x="77130" y="62588"/>
                  </a:lnTo>
                  <a:lnTo>
                    <a:pt x="70287" y="0"/>
                  </a:lnTo>
                  <a:lnTo>
                    <a:pt x="0" y="0"/>
                  </a:lnTo>
                  <a:lnTo>
                    <a:pt x="4814" y="56967"/>
                  </a:lnTo>
                  <a:lnTo>
                    <a:pt x="16626" y="107568"/>
                  </a:lnTo>
                  <a:lnTo>
                    <a:pt x="35244" y="151423"/>
                  </a:lnTo>
                  <a:lnTo>
                    <a:pt x="60474" y="188154"/>
                  </a:lnTo>
                  <a:lnTo>
                    <a:pt x="92126" y="217382"/>
                  </a:lnTo>
                  <a:lnTo>
                    <a:pt x="130005" y="238728"/>
                  </a:lnTo>
                  <a:lnTo>
                    <a:pt x="173921" y="251813"/>
                  </a:lnTo>
                  <a:lnTo>
                    <a:pt x="223679" y="256259"/>
                  </a:lnTo>
                  <a:lnTo>
                    <a:pt x="231633" y="256259"/>
                  </a:lnTo>
                  <a:lnTo>
                    <a:pt x="231633" y="164683"/>
                  </a:lnTo>
                  <a:lnTo>
                    <a:pt x="267778" y="174301"/>
                  </a:lnTo>
                  <a:lnTo>
                    <a:pt x="298198" y="194116"/>
                  </a:lnTo>
                  <a:lnTo>
                    <a:pt x="321886" y="222109"/>
                  </a:lnTo>
                  <a:lnTo>
                    <a:pt x="337831" y="256259"/>
                  </a:lnTo>
                  <a:lnTo>
                    <a:pt x="410686" y="256259"/>
                  </a:lnTo>
                  <a:lnTo>
                    <a:pt x="390387" y="207607"/>
                  </a:lnTo>
                  <a:lnTo>
                    <a:pt x="362777" y="170453"/>
                  </a:lnTo>
                  <a:lnTo>
                    <a:pt x="332763" y="144073"/>
                  </a:lnTo>
                  <a:lnTo>
                    <a:pt x="305251" y="127744"/>
                  </a:lnTo>
                  <a:lnTo>
                    <a:pt x="331619" y="108576"/>
                  </a:lnTo>
                  <a:lnTo>
                    <a:pt x="358445" y="80222"/>
                  </a:lnTo>
                  <a:lnTo>
                    <a:pt x="381183" y="43693"/>
                  </a:lnTo>
                  <a:lnTo>
                    <a:pt x="395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79493" y="6512890"/>
              <a:ext cx="2303594" cy="61778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3731" y="9947340"/>
              <a:ext cx="2209356" cy="4397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71564" y="2261711"/>
              <a:ext cx="9099199" cy="61778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71564" y="3099381"/>
              <a:ext cx="6774662" cy="6177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71564" y="4795665"/>
              <a:ext cx="3874227" cy="61778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71564" y="3957994"/>
              <a:ext cx="6439594" cy="60731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71564" y="5622865"/>
              <a:ext cx="3392566" cy="6387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71564" y="6471007"/>
              <a:ext cx="2680546" cy="6387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71564" y="7319148"/>
              <a:ext cx="2136060" cy="6177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71564" y="8167290"/>
              <a:ext cx="2136060" cy="60731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71564" y="9015432"/>
              <a:ext cx="1759108" cy="6177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71564" y="9853103"/>
              <a:ext cx="1759108" cy="61778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39435" y="10782917"/>
              <a:ext cx="2037080" cy="151130"/>
            </a:xfrm>
            <a:custGeom>
              <a:avLst/>
              <a:gdLst/>
              <a:ahLst/>
              <a:cxnLst/>
              <a:rect l="l" t="t" r="r" b="b"/>
              <a:pathLst>
                <a:path w="2037079" h="151129">
                  <a:moveTo>
                    <a:pt x="18847" y="2094"/>
                  </a:moveTo>
                  <a:lnTo>
                    <a:pt x="0" y="2094"/>
                  </a:lnTo>
                  <a:lnTo>
                    <a:pt x="0" y="148686"/>
                  </a:lnTo>
                  <a:lnTo>
                    <a:pt x="14868" y="148686"/>
                  </a:lnTo>
                  <a:lnTo>
                    <a:pt x="41246" y="112038"/>
                  </a:lnTo>
                  <a:lnTo>
                    <a:pt x="18847" y="112038"/>
                  </a:lnTo>
                  <a:lnTo>
                    <a:pt x="18847" y="2094"/>
                  </a:lnTo>
                  <a:close/>
                </a:path>
                <a:path w="2037079" h="151129">
                  <a:moveTo>
                    <a:pt x="112247" y="39579"/>
                  </a:moveTo>
                  <a:lnTo>
                    <a:pt x="93400" y="39579"/>
                  </a:lnTo>
                  <a:lnTo>
                    <a:pt x="93400" y="148686"/>
                  </a:lnTo>
                  <a:lnTo>
                    <a:pt x="112247" y="148686"/>
                  </a:lnTo>
                  <a:lnTo>
                    <a:pt x="112247" y="39579"/>
                  </a:lnTo>
                  <a:close/>
                </a:path>
                <a:path w="2037079" h="151129">
                  <a:moveTo>
                    <a:pt x="112247" y="2094"/>
                  </a:moveTo>
                  <a:lnTo>
                    <a:pt x="97798" y="2094"/>
                  </a:lnTo>
                  <a:lnTo>
                    <a:pt x="18847" y="112038"/>
                  </a:lnTo>
                  <a:lnTo>
                    <a:pt x="41246" y="112038"/>
                  </a:lnTo>
                  <a:lnTo>
                    <a:pt x="93400" y="39579"/>
                  </a:lnTo>
                  <a:lnTo>
                    <a:pt x="112247" y="39579"/>
                  </a:lnTo>
                  <a:lnTo>
                    <a:pt x="112247" y="2094"/>
                  </a:lnTo>
                  <a:close/>
                </a:path>
                <a:path w="2037079" h="151129">
                  <a:moveTo>
                    <a:pt x="216860" y="0"/>
                  </a:moveTo>
                  <a:lnTo>
                    <a:pt x="187836" y="5654"/>
                  </a:lnTo>
                  <a:lnTo>
                    <a:pt x="164819" y="21360"/>
                  </a:lnTo>
                  <a:lnTo>
                    <a:pt x="149656" y="45234"/>
                  </a:lnTo>
                  <a:lnTo>
                    <a:pt x="144192" y="75390"/>
                  </a:lnTo>
                  <a:lnTo>
                    <a:pt x="149656" y="105546"/>
                  </a:lnTo>
                  <a:lnTo>
                    <a:pt x="164819" y="129420"/>
                  </a:lnTo>
                  <a:lnTo>
                    <a:pt x="187836" y="145126"/>
                  </a:lnTo>
                  <a:lnTo>
                    <a:pt x="216860" y="150780"/>
                  </a:lnTo>
                  <a:lnTo>
                    <a:pt x="241044" y="146935"/>
                  </a:lnTo>
                  <a:lnTo>
                    <a:pt x="261597" y="136042"/>
                  </a:lnTo>
                  <a:lnTo>
                    <a:pt x="265014" y="132352"/>
                  </a:lnTo>
                  <a:lnTo>
                    <a:pt x="217279" y="132352"/>
                  </a:lnTo>
                  <a:lnTo>
                    <a:pt x="195584" y="128134"/>
                  </a:lnTo>
                  <a:lnTo>
                    <a:pt x="178484" y="116357"/>
                  </a:lnTo>
                  <a:lnTo>
                    <a:pt x="167274" y="98337"/>
                  </a:lnTo>
                  <a:lnTo>
                    <a:pt x="163249" y="75390"/>
                  </a:lnTo>
                  <a:lnTo>
                    <a:pt x="167274" y="52442"/>
                  </a:lnTo>
                  <a:lnTo>
                    <a:pt x="178484" y="34423"/>
                  </a:lnTo>
                  <a:lnTo>
                    <a:pt x="195584" y="22646"/>
                  </a:lnTo>
                  <a:lnTo>
                    <a:pt x="217279" y="18428"/>
                  </a:lnTo>
                  <a:lnTo>
                    <a:pt x="265266" y="18428"/>
                  </a:lnTo>
                  <a:lnTo>
                    <a:pt x="261413" y="14345"/>
                  </a:lnTo>
                  <a:lnTo>
                    <a:pt x="240982" y="3736"/>
                  </a:lnTo>
                  <a:lnTo>
                    <a:pt x="216860" y="0"/>
                  </a:lnTo>
                  <a:close/>
                </a:path>
                <a:path w="2037079" h="151129">
                  <a:moveTo>
                    <a:pt x="287015" y="96960"/>
                  </a:moveTo>
                  <a:lnTo>
                    <a:pt x="267748" y="96960"/>
                  </a:lnTo>
                  <a:lnTo>
                    <a:pt x="260039" y="111590"/>
                  </a:lnTo>
                  <a:lnTo>
                    <a:pt x="248639" y="122744"/>
                  </a:lnTo>
                  <a:lnTo>
                    <a:pt x="234176" y="129855"/>
                  </a:lnTo>
                  <a:lnTo>
                    <a:pt x="217279" y="132352"/>
                  </a:lnTo>
                  <a:lnTo>
                    <a:pt x="265014" y="132352"/>
                  </a:lnTo>
                  <a:lnTo>
                    <a:pt x="277319" y="119063"/>
                  </a:lnTo>
                  <a:lnTo>
                    <a:pt x="287015" y="96960"/>
                  </a:lnTo>
                  <a:close/>
                </a:path>
                <a:path w="2037079" h="151129">
                  <a:moveTo>
                    <a:pt x="265266" y="18428"/>
                  </a:moveTo>
                  <a:lnTo>
                    <a:pt x="217279" y="18428"/>
                  </a:lnTo>
                  <a:lnTo>
                    <a:pt x="234055" y="20817"/>
                  </a:lnTo>
                  <a:lnTo>
                    <a:pt x="248456" y="27643"/>
                  </a:lnTo>
                  <a:lnTo>
                    <a:pt x="259833" y="38395"/>
                  </a:lnTo>
                  <a:lnTo>
                    <a:pt x="267539" y="52563"/>
                  </a:lnTo>
                  <a:lnTo>
                    <a:pt x="286805" y="52563"/>
                  </a:lnTo>
                  <a:lnTo>
                    <a:pt x="277054" y="30921"/>
                  </a:lnTo>
                  <a:lnTo>
                    <a:pt x="265266" y="18428"/>
                  </a:lnTo>
                  <a:close/>
                </a:path>
                <a:path w="2037079" h="151129">
                  <a:moveTo>
                    <a:pt x="358202" y="19894"/>
                  </a:moveTo>
                  <a:lnTo>
                    <a:pt x="339354" y="19894"/>
                  </a:lnTo>
                  <a:lnTo>
                    <a:pt x="339354" y="148686"/>
                  </a:lnTo>
                  <a:lnTo>
                    <a:pt x="358202" y="148686"/>
                  </a:lnTo>
                  <a:lnTo>
                    <a:pt x="358202" y="19894"/>
                  </a:lnTo>
                  <a:close/>
                </a:path>
                <a:path w="2037079" h="151129">
                  <a:moveTo>
                    <a:pt x="401761" y="2094"/>
                  </a:moveTo>
                  <a:lnTo>
                    <a:pt x="295795" y="2094"/>
                  </a:lnTo>
                  <a:lnTo>
                    <a:pt x="295795" y="19894"/>
                  </a:lnTo>
                  <a:lnTo>
                    <a:pt x="401761" y="19894"/>
                  </a:lnTo>
                  <a:lnTo>
                    <a:pt x="401761" y="2094"/>
                  </a:lnTo>
                  <a:close/>
                </a:path>
                <a:path w="2037079" h="151129">
                  <a:moveTo>
                    <a:pt x="486842" y="0"/>
                  </a:moveTo>
                  <a:lnTo>
                    <a:pt x="457268" y="5654"/>
                  </a:lnTo>
                  <a:lnTo>
                    <a:pt x="433859" y="21360"/>
                  </a:lnTo>
                  <a:lnTo>
                    <a:pt x="418460" y="45234"/>
                  </a:lnTo>
                  <a:lnTo>
                    <a:pt x="412917" y="75390"/>
                  </a:lnTo>
                  <a:lnTo>
                    <a:pt x="418460" y="105546"/>
                  </a:lnTo>
                  <a:lnTo>
                    <a:pt x="433859" y="129420"/>
                  </a:lnTo>
                  <a:lnTo>
                    <a:pt x="457268" y="145126"/>
                  </a:lnTo>
                  <a:lnTo>
                    <a:pt x="486842" y="150780"/>
                  </a:lnTo>
                  <a:lnTo>
                    <a:pt x="516415" y="145126"/>
                  </a:lnTo>
                  <a:lnTo>
                    <a:pt x="535455" y="132352"/>
                  </a:lnTo>
                  <a:lnTo>
                    <a:pt x="486842" y="132352"/>
                  </a:lnTo>
                  <a:lnTo>
                    <a:pt x="464751" y="128104"/>
                  </a:lnTo>
                  <a:lnTo>
                    <a:pt x="447393" y="116279"/>
                  </a:lnTo>
                  <a:lnTo>
                    <a:pt x="436042" y="98249"/>
                  </a:lnTo>
                  <a:lnTo>
                    <a:pt x="431974" y="75390"/>
                  </a:lnTo>
                  <a:lnTo>
                    <a:pt x="436042" y="52531"/>
                  </a:lnTo>
                  <a:lnTo>
                    <a:pt x="447393" y="34501"/>
                  </a:lnTo>
                  <a:lnTo>
                    <a:pt x="464751" y="22676"/>
                  </a:lnTo>
                  <a:lnTo>
                    <a:pt x="486842" y="18428"/>
                  </a:lnTo>
                  <a:lnTo>
                    <a:pt x="535455" y="18428"/>
                  </a:lnTo>
                  <a:lnTo>
                    <a:pt x="516415" y="5654"/>
                  </a:lnTo>
                  <a:lnTo>
                    <a:pt x="486842" y="0"/>
                  </a:lnTo>
                  <a:close/>
                </a:path>
                <a:path w="2037079" h="151129">
                  <a:moveTo>
                    <a:pt x="535455" y="18428"/>
                  </a:moveTo>
                  <a:lnTo>
                    <a:pt x="486842" y="18428"/>
                  </a:lnTo>
                  <a:lnTo>
                    <a:pt x="508932" y="22676"/>
                  </a:lnTo>
                  <a:lnTo>
                    <a:pt x="526291" y="34501"/>
                  </a:lnTo>
                  <a:lnTo>
                    <a:pt x="537642" y="52531"/>
                  </a:lnTo>
                  <a:lnTo>
                    <a:pt x="541709" y="75390"/>
                  </a:lnTo>
                  <a:lnTo>
                    <a:pt x="537642" y="98249"/>
                  </a:lnTo>
                  <a:lnTo>
                    <a:pt x="526291" y="116279"/>
                  </a:lnTo>
                  <a:lnTo>
                    <a:pt x="508932" y="128104"/>
                  </a:lnTo>
                  <a:lnTo>
                    <a:pt x="486842" y="132352"/>
                  </a:lnTo>
                  <a:lnTo>
                    <a:pt x="535455" y="132352"/>
                  </a:lnTo>
                  <a:lnTo>
                    <a:pt x="539824" y="129420"/>
                  </a:lnTo>
                  <a:lnTo>
                    <a:pt x="555223" y="105546"/>
                  </a:lnTo>
                  <a:lnTo>
                    <a:pt x="560766" y="75390"/>
                  </a:lnTo>
                  <a:lnTo>
                    <a:pt x="555223" y="45234"/>
                  </a:lnTo>
                  <a:lnTo>
                    <a:pt x="539824" y="21360"/>
                  </a:lnTo>
                  <a:lnTo>
                    <a:pt x="535455" y="18428"/>
                  </a:lnTo>
                  <a:close/>
                </a:path>
                <a:path w="2037079" h="151129">
                  <a:moveTo>
                    <a:pt x="687529" y="91306"/>
                  </a:moveTo>
                  <a:lnTo>
                    <a:pt x="668682" y="91306"/>
                  </a:lnTo>
                  <a:lnTo>
                    <a:pt x="668682" y="148686"/>
                  </a:lnTo>
                  <a:lnTo>
                    <a:pt x="687529" y="148686"/>
                  </a:lnTo>
                  <a:lnTo>
                    <a:pt x="687529" y="91306"/>
                  </a:lnTo>
                  <a:close/>
                </a:path>
                <a:path w="2037079" h="151129">
                  <a:moveTo>
                    <a:pt x="602715" y="2094"/>
                  </a:moveTo>
                  <a:lnTo>
                    <a:pt x="583658" y="2094"/>
                  </a:lnTo>
                  <a:lnTo>
                    <a:pt x="583658" y="45862"/>
                  </a:lnTo>
                  <a:lnTo>
                    <a:pt x="587297" y="67527"/>
                  </a:lnTo>
                  <a:lnTo>
                    <a:pt x="597689" y="83950"/>
                  </a:lnTo>
                  <a:lnTo>
                    <a:pt x="614050" y="94365"/>
                  </a:lnTo>
                  <a:lnTo>
                    <a:pt x="635594" y="98007"/>
                  </a:lnTo>
                  <a:lnTo>
                    <a:pt x="643620" y="97608"/>
                  </a:lnTo>
                  <a:lnTo>
                    <a:pt x="651902" y="96384"/>
                  </a:lnTo>
                  <a:lnTo>
                    <a:pt x="660302" y="94296"/>
                  </a:lnTo>
                  <a:lnTo>
                    <a:pt x="668682" y="91306"/>
                  </a:lnTo>
                  <a:lnTo>
                    <a:pt x="687529" y="91306"/>
                  </a:lnTo>
                  <a:lnTo>
                    <a:pt x="687529" y="79369"/>
                  </a:lnTo>
                  <a:lnTo>
                    <a:pt x="637060" y="79369"/>
                  </a:lnTo>
                  <a:lnTo>
                    <a:pt x="622152" y="77068"/>
                  </a:lnTo>
                  <a:lnTo>
                    <a:pt x="611406" y="70233"/>
                  </a:lnTo>
                  <a:lnTo>
                    <a:pt x="604901" y="58960"/>
                  </a:lnTo>
                  <a:lnTo>
                    <a:pt x="602715" y="43349"/>
                  </a:lnTo>
                  <a:lnTo>
                    <a:pt x="602715" y="2094"/>
                  </a:lnTo>
                  <a:close/>
                </a:path>
                <a:path w="2037079" h="151129">
                  <a:moveTo>
                    <a:pt x="687529" y="2094"/>
                  </a:moveTo>
                  <a:lnTo>
                    <a:pt x="668682" y="2094"/>
                  </a:lnTo>
                  <a:lnTo>
                    <a:pt x="668682" y="72877"/>
                  </a:lnTo>
                  <a:lnTo>
                    <a:pt x="660177" y="76012"/>
                  </a:lnTo>
                  <a:lnTo>
                    <a:pt x="652478" y="78008"/>
                  </a:lnTo>
                  <a:lnTo>
                    <a:pt x="644975" y="79061"/>
                  </a:lnTo>
                  <a:lnTo>
                    <a:pt x="637060" y="79369"/>
                  </a:lnTo>
                  <a:lnTo>
                    <a:pt x="687529" y="79369"/>
                  </a:lnTo>
                  <a:lnTo>
                    <a:pt x="687529" y="2094"/>
                  </a:lnTo>
                  <a:close/>
                </a:path>
                <a:path w="2037079" h="151129">
                  <a:moveTo>
                    <a:pt x="746492" y="2094"/>
                  </a:moveTo>
                  <a:lnTo>
                    <a:pt x="727644" y="2094"/>
                  </a:lnTo>
                  <a:lnTo>
                    <a:pt x="727644" y="148686"/>
                  </a:lnTo>
                  <a:lnTo>
                    <a:pt x="746492" y="148686"/>
                  </a:lnTo>
                  <a:lnTo>
                    <a:pt x="746492" y="83348"/>
                  </a:lnTo>
                  <a:lnTo>
                    <a:pt x="839892" y="83348"/>
                  </a:lnTo>
                  <a:lnTo>
                    <a:pt x="839892" y="65128"/>
                  </a:lnTo>
                  <a:lnTo>
                    <a:pt x="746492" y="65128"/>
                  </a:lnTo>
                  <a:lnTo>
                    <a:pt x="746492" y="2094"/>
                  </a:lnTo>
                  <a:close/>
                </a:path>
                <a:path w="2037079" h="151129">
                  <a:moveTo>
                    <a:pt x="839892" y="83348"/>
                  </a:moveTo>
                  <a:lnTo>
                    <a:pt x="821045" y="83348"/>
                  </a:lnTo>
                  <a:lnTo>
                    <a:pt x="821045" y="148686"/>
                  </a:lnTo>
                  <a:lnTo>
                    <a:pt x="839892" y="148686"/>
                  </a:lnTo>
                  <a:lnTo>
                    <a:pt x="839892" y="83348"/>
                  </a:lnTo>
                  <a:close/>
                </a:path>
                <a:path w="2037079" h="151129">
                  <a:moveTo>
                    <a:pt x="839892" y="2094"/>
                  </a:moveTo>
                  <a:lnTo>
                    <a:pt x="821045" y="2094"/>
                  </a:lnTo>
                  <a:lnTo>
                    <a:pt x="821045" y="65128"/>
                  </a:lnTo>
                  <a:lnTo>
                    <a:pt x="839892" y="65128"/>
                  </a:lnTo>
                  <a:lnTo>
                    <a:pt x="839892" y="2094"/>
                  </a:lnTo>
                  <a:close/>
                </a:path>
                <a:path w="2037079" h="151129">
                  <a:moveTo>
                    <a:pt x="898851" y="2094"/>
                  </a:moveTo>
                  <a:lnTo>
                    <a:pt x="880004" y="2094"/>
                  </a:lnTo>
                  <a:lnTo>
                    <a:pt x="880004" y="148686"/>
                  </a:lnTo>
                  <a:lnTo>
                    <a:pt x="894872" y="148686"/>
                  </a:lnTo>
                  <a:lnTo>
                    <a:pt x="921251" y="112038"/>
                  </a:lnTo>
                  <a:lnTo>
                    <a:pt x="898851" y="112038"/>
                  </a:lnTo>
                  <a:lnTo>
                    <a:pt x="898851" y="2094"/>
                  </a:lnTo>
                  <a:close/>
                </a:path>
                <a:path w="2037079" h="151129">
                  <a:moveTo>
                    <a:pt x="992252" y="39579"/>
                  </a:moveTo>
                  <a:lnTo>
                    <a:pt x="973404" y="39579"/>
                  </a:lnTo>
                  <a:lnTo>
                    <a:pt x="973404" y="148686"/>
                  </a:lnTo>
                  <a:lnTo>
                    <a:pt x="992252" y="148686"/>
                  </a:lnTo>
                  <a:lnTo>
                    <a:pt x="992252" y="39579"/>
                  </a:lnTo>
                  <a:close/>
                </a:path>
                <a:path w="2037079" h="151129">
                  <a:moveTo>
                    <a:pt x="992252" y="2094"/>
                  </a:moveTo>
                  <a:lnTo>
                    <a:pt x="977802" y="2094"/>
                  </a:lnTo>
                  <a:lnTo>
                    <a:pt x="898851" y="112038"/>
                  </a:lnTo>
                  <a:lnTo>
                    <a:pt x="921251" y="112038"/>
                  </a:lnTo>
                  <a:lnTo>
                    <a:pt x="973404" y="39579"/>
                  </a:lnTo>
                  <a:lnTo>
                    <a:pt x="992252" y="39579"/>
                  </a:lnTo>
                  <a:lnTo>
                    <a:pt x="992252" y="2094"/>
                  </a:lnTo>
                  <a:close/>
                </a:path>
                <a:path w="2037079" h="151129">
                  <a:moveTo>
                    <a:pt x="1135606" y="2094"/>
                  </a:moveTo>
                  <a:lnTo>
                    <a:pt x="1113617" y="2094"/>
                  </a:lnTo>
                  <a:lnTo>
                    <a:pt x="1057284" y="72039"/>
                  </a:lnTo>
                  <a:lnTo>
                    <a:pt x="1057284" y="77693"/>
                  </a:lnTo>
                  <a:lnTo>
                    <a:pt x="1116340" y="148686"/>
                  </a:lnTo>
                  <a:lnTo>
                    <a:pt x="1139166" y="148686"/>
                  </a:lnTo>
                  <a:lnTo>
                    <a:pt x="1139166" y="146801"/>
                  </a:lnTo>
                  <a:lnTo>
                    <a:pt x="1077598" y="74343"/>
                  </a:lnTo>
                  <a:lnTo>
                    <a:pt x="1135606" y="3978"/>
                  </a:lnTo>
                  <a:lnTo>
                    <a:pt x="1135606" y="2094"/>
                  </a:lnTo>
                  <a:close/>
                </a:path>
                <a:path w="2037079" h="151129">
                  <a:moveTo>
                    <a:pt x="1051211" y="2094"/>
                  </a:moveTo>
                  <a:lnTo>
                    <a:pt x="1032363" y="2094"/>
                  </a:lnTo>
                  <a:lnTo>
                    <a:pt x="1032363" y="148686"/>
                  </a:lnTo>
                  <a:lnTo>
                    <a:pt x="1051211" y="148686"/>
                  </a:lnTo>
                  <a:lnTo>
                    <a:pt x="1051211" y="2094"/>
                  </a:lnTo>
                  <a:close/>
                </a:path>
                <a:path w="2037079" h="151129">
                  <a:moveTo>
                    <a:pt x="1176662" y="126697"/>
                  </a:moveTo>
                  <a:lnTo>
                    <a:pt x="1163259" y="126697"/>
                  </a:lnTo>
                  <a:lnTo>
                    <a:pt x="1158233" y="131723"/>
                  </a:lnTo>
                  <a:lnTo>
                    <a:pt x="1158233" y="145126"/>
                  </a:lnTo>
                  <a:lnTo>
                    <a:pt x="1163259" y="150361"/>
                  </a:lnTo>
                  <a:lnTo>
                    <a:pt x="1176662" y="150361"/>
                  </a:lnTo>
                  <a:lnTo>
                    <a:pt x="1181897" y="145126"/>
                  </a:lnTo>
                  <a:lnTo>
                    <a:pt x="1181897" y="131723"/>
                  </a:lnTo>
                  <a:lnTo>
                    <a:pt x="1176662" y="126697"/>
                  </a:lnTo>
                  <a:close/>
                </a:path>
                <a:path w="2037079" h="151129">
                  <a:moveTo>
                    <a:pt x="1176662" y="44605"/>
                  </a:moveTo>
                  <a:lnTo>
                    <a:pt x="1163259" y="44605"/>
                  </a:lnTo>
                  <a:lnTo>
                    <a:pt x="1158233" y="49632"/>
                  </a:lnTo>
                  <a:lnTo>
                    <a:pt x="1158233" y="63034"/>
                  </a:lnTo>
                  <a:lnTo>
                    <a:pt x="1163259" y="68270"/>
                  </a:lnTo>
                  <a:lnTo>
                    <a:pt x="1176662" y="68270"/>
                  </a:lnTo>
                  <a:lnTo>
                    <a:pt x="1181897" y="63034"/>
                  </a:lnTo>
                  <a:lnTo>
                    <a:pt x="1181897" y="49632"/>
                  </a:lnTo>
                  <a:lnTo>
                    <a:pt x="1176662" y="44605"/>
                  </a:lnTo>
                  <a:close/>
                </a:path>
                <a:path w="2037079" h="151129">
                  <a:moveTo>
                    <a:pt x="1356853" y="2094"/>
                  </a:moveTo>
                  <a:lnTo>
                    <a:pt x="1272457" y="2094"/>
                  </a:lnTo>
                  <a:lnTo>
                    <a:pt x="1272457" y="148686"/>
                  </a:lnTo>
                  <a:lnTo>
                    <a:pt x="1291305" y="148686"/>
                  </a:lnTo>
                  <a:lnTo>
                    <a:pt x="1291305" y="85442"/>
                  </a:lnTo>
                  <a:lnTo>
                    <a:pt x="1351408" y="85442"/>
                  </a:lnTo>
                  <a:lnTo>
                    <a:pt x="1351408" y="67432"/>
                  </a:lnTo>
                  <a:lnTo>
                    <a:pt x="1291305" y="67432"/>
                  </a:lnTo>
                  <a:lnTo>
                    <a:pt x="1291305" y="20313"/>
                  </a:lnTo>
                  <a:lnTo>
                    <a:pt x="1356853" y="20313"/>
                  </a:lnTo>
                  <a:lnTo>
                    <a:pt x="1356853" y="2094"/>
                  </a:lnTo>
                  <a:close/>
                </a:path>
                <a:path w="2037079" h="151129">
                  <a:moveTo>
                    <a:pt x="1450899" y="0"/>
                  </a:moveTo>
                  <a:lnTo>
                    <a:pt x="1421326" y="5654"/>
                  </a:lnTo>
                  <a:lnTo>
                    <a:pt x="1397917" y="21360"/>
                  </a:lnTo>
                  <a:lnTo>
                    <a:pt x="1382518" y="45234"/>
                  </a:lnTo>
                  <a:lnTo>
                    <a:pt x="1376975" y="75390"/>
                  </a:lnTo>
                  <a:lnTo>
                    <a:pt x="1382518" y="105546"/>
                  </a:lnTo>
                  <a:lnTo>
                    <a:pt x="1397917" y="129420"/>
                  </a:lnTo>
                  <a:lnTo>
                    <a:pt x="1421326" y="145126"/>
                  </a:lnTo>
                  <a:lnTo>
                    <a:pt x="1450899" y="150780"/>
                  </a:lnTo>
                  <a:lnTo>
                    <a:pt x="1480473" y="145126"/>
                  </a:lnTo>
                  <a:lnTo>
                    <a:pt x="1499512" y="132352"/>
                  </a:lnTo>
                  <a:lnTo>
                    <a:pt x="1450899" y="132352"/>
                  </a:lnTo>
                  <a:lnTo>
                    <a:pt x="1428809" y="128104"/>
                  </a:lnTo>
                  <a:lnTo>
                    <a:pt x="1411450" y="116279"/>
                  </a:lnTo>
                  <a:lnTo>
                    <a:pt x="1400099" y="98249"/>
                  </a:lnTo>
                  <a:lnTo>
                    <a:pt x="1396032" y="75390"/>
                  </a:lnTo>
                  <a:lnTo>
                    <a:pt x="1400099" y="52531"/>
                  </a:lnTo>
                  <a:lnTo>
                    <a:pt x="1411450" y="34501"/>
                  </a:lnTo>
                  <a:lnTo>
                    <a:pt x="1428809" y="22676"/>
                  </a:lnTo>
                  <a:lnTo>
                    <a:pt x="1450899" y="18428"/>
                  </a:lnTo>
                  <a:lnTo>
                    <a:pt x="1499512" y="18428"/>
                  </a:lnTo>
                  <a:lnTo>
                    <a:pt x="1480473" y="5654"/>
                  </a:lnTo>
                  <a:lnTo>
                    <a:pt x="1450899" y="0"/>
                  </a:lnTo>
                  <a:close/>
                </a:path>
                <a:path w="2037079" h="151129">
                  <a:moveTo>
                    <a:pt x="1499512" y="18428"/>
                  </a:moveTo>
                  <a:lnTo>
                    <a:pt x="1450899" y="18428"/>
                  </a:lnTo>
                  <a:lnTo>
                    <a:pt x="1472990" y="22676"/>
                  </a:lnTo>
                  <a:lnTo>
                    <a:pt x="1490348" y="34501"/>
                  </a:lnTo>
                  <a:lnTo>
                    <a:pt x="1501700" y="52531"/>
                  </a:lnTo>
                  <a:lnTo>
                    <a:pt x="1505767" y="75390"/>
                  </a:lnTo>
                  <a:lnTo>
                    <a:pt x="1501700" y="98249"/>
                  </a:lnTo>
                  <a:lnTo>
                    <a:pt x="1490348" y="116279"/>
                  </a:lnTo>
                  <a:lnTo>
                    <a:pt x="1472990" y="128104"/>
                  </a:lnTo>
                  <a:lnTo>
                    <a:pt x="1450899" y="132352"/>
                  </a:lnTo>
                  <a:lnTo>
                    <a:pt x="1499512" y="132352"/>
                  </a:lnTo>
                  <a:lnTo>
                    <a:pt x="1503882" y="129420"/>
                  </a:lnTo>
                  <a:lnTo>
                    <a:pt x="1519281" y="105546"/>
                  </a:lnTo>
                  <a:lnTo>
                    <a:pt x="1524824" y="75390"/>
                  </a:lnTo>
                  <a:lnTo>
                    <a:pt x="1519281" y="45234"/>
                  </a:lnTo>
                  <a:lnTo>
                    <a:pt x="1503882" y="21360"/>
                  </a:lnTo>
                  <a:lnTo>
                    <a:pt x="1499512" y="18428"/>
                  </a:lnTo>
                  <a:close/>
                </a:path>
                <a:path w="2037079" h="151129">
                  <a:moveTo>
                    <a:pt x="1609285" y="2094"/>
                  </a:moveTo>
                  <a:lnTo>
                    <a:pt x="1556930" y="2094"/>
                  </a:lnTo>
                  <a:lnTo>
                    <a:pt x="1556930" y="148686"/>
                  </a:lnTo>
                  <a:lnTo>
                    <a:pt x="1575778" y="148686"/>
                  </a:lnTo>
                  <a:lnTo>
                    <a:pt x="1575778" y="19894"/>
                  </a:lnTo>
                  <a:lnTo>
                    <a:pt x="1647641" y="19894"/>
                  </a:lnTo>
                  <a:lnTo>
                    <a:pt x="1645488" y="16439"/>
                  </a:lnTo>
                  <a:lnTo>
                    <a:pt x="1630360" y="6046"/>
                  </a:lnTo>
                  <a:lnTo>
                    <a:pt x="1609285" y="2094"/>
                  </a:lnTo>
                  <a:close/>
                </a:path>
                <a:path w="2037079" h="151129">
                  <a:moveTo>
                    <a:pt x="1647641" y="19894"/>
                  </a:moveTo>
                  <a:lnTo>
                    <a:pt x="1608656" y="19894"/>
                  </a:lnTo>
                  <a:lnTo>
                    <a:pt x="1620812" y="21893"/>
                  </a:lnTo>
                  <a:lnTo>
                    <a:pt x="1630200" y="27564"/>
                  </a:lnTo>
                  <a:lnTo>
                    <a:pt x="1636250" y="36415"/>
                  </a:lnTo>
                  <a:lnTo>
                    <a:pt x="1638394" y="47956"/>
                  </a:lnTo>
                  <a:lnTo>
                    <a:pt x="1636322" y="59520"/>
                  </a:lnTo>
                  <a:lnTo>
                    <a:pt x="1630462" y="68217"/>
                  </a:lnTo>
                  <a:lnTo>
                    <a:pt x="1621343" y="73695"/>
                  </a:lnTo>
                  <a:lnTo>
                    <a:pt x="1609494" y="75599"/>
                  </a:lnTo>
                  <a:lnTo>
                    <a:pt x="1584573" y="75599"/>
                  </a:lnTo>
                  <a:lnTo>
                    <a:pt x="1584573" y="83976"/>
                  </a:lnTo>
                  <a:lnTo>
                    <a:pt x="1639231" y="148686"/>
                  </a:lnTo>
                  <a:lnTo>
                    <a:pt x="1661639" y="148686"/>
                  </a:lnTo>
                  <a:lnTo>
                    <a:pt x="1661639" y="146801"/>
                  </a:lnTo>
                  <a:lnTo>
                    <a:pt x="1613682" y="91724"/>
                  </a:lnTo>
                  <a:lnTo>
                    <a:pt x="1632923" y="87209"/>
                  </a:lnTo>
                  <a:lnTo>
                    <a:pt x="1646666" y="77275"/>
                  </a:lnTo>
                  <a:lnTo>
                    <a:pt x="1654911" y="63571"/>
                  </a:lnTo>
                  <a:lnTo>
                    <a:pt x="1657660" y="47747"/>
                  </a:lnTo>
                  <a:lnTo>
                    <a:pt x="1654607" y="31072"/>
                  </a:lnTo>
                  <a:lnTo>
                    <a:pt x="1647641" y="19894"/>
                  </a:lnTo>
                  <a:close/>
                </a:path>
                <a:path w="2037079" h="151129">
                  <a:moveTo>
                    <a:pt x="1743112" y="2094"/>
                  </a:moveTo>
                  <a:lnTo>
                    <a:pt x="1687407" y="2094"/>
                  </a:lnTo>
                  <a:lnTo>
                    <a:pt x="1687407" y="148686"/>
                  </a:lnTo>
                  <a:lnTo>
                    <a:pt x="1746672" y="148686"/>
                  </a:lnTo>
                  <a:lnTo>
                    <a:pt x="1764038" y="145676"/>
                  </a:lnTo>
                  <a:lnTo>
                    <a:pt x="1777535" y="137168"/>
                  </a:lnTo>
                  <a:lnTo>
                    <a:pt x="1781831" y="130676"/>
                  </a:lnTo>
                  <a:lnTo>
                    <a:pt x="1706045" y="130676"/>
                  </a:lnTo>
                  <a:lnTo>
                    <a:pt x="1706045" y="81044"/>
                  </a:lnTo>
                  <a:lnTo>
                    <a:pt x="1780534" y="81044"/>
                  </a:lnTo>
                  <a:lnTo>
                    <a:pt x="1776937" y="76587"/>
                  </a:lnTo>
                  <a:lnTo>
                    <a:pt x="1768033" y="70573"/>
                  </a:lnTo>
                  <a:lnTo>
                    <a:pt x="1774178" y="64670"/>
                  </a:lnTo>
                  <a:lnTo>
                    <a:pt x="1774810" y="63662"/>
                  </a:lnTo>
                  <a:lnTo>
                    <a:pt x="1706045" y="63662"/>
                  </a:lnTo>
                  <a:lnTo>
                    <a:pt x="1706045" y="20104"/>
                  </a:lnTo>
                  <a:lnTo>
                    <a:pt x="1776801" y="20104"/>
                  </a:lnTo>
                  <a:lnTo>
                    <a:pt x="1771593" y="12434"/>
                  </a:lnTo>
                  <a:lnTo>
                    <a:pt x="1759159" y="4800"/>
                  </a:lnTo>
                  <a:lnTo>
                    <a:pt x="1743112" y="2094"/>
                  </a:lnTo>
                  <a:close/>
                </a:path>
                <a:path w="2037079" h="151129">
                  <a:moveTo>
                    <a:pt x="1780534" y="81044"/>
                  </a:moveTo>
                  <a:lnTo>
                    <a:pt x="1745207" y="81044"/>
                  </a:lnTo>
                  <a:lnTo>
                    <a:pt x="1755638" y="82788"/>
                  </a:lnTo>
                  <a:lnTo>
                    <a:pt x="1763478" y="87772"/>
                  </a:lnTo>
                  <a:lnTo>
                    <a:pt x="1768413" y="95622"/>
                  </a:lnTo>
                  <a:lnTo>
                    <a:pt x="1770127" y="105965"/>
                  </a:lnTo>
                  <a:lnTo>
                    <a:pt x="1768321" y="116540"/>
                  </a:lnTo>
                  <a:lnTo>
                    <a:pt x="1763216" y="124289"/>
                  </a:lnTo>
                  <a:lnTo>
                    <a:pt x="1755285" y="129053"/>
                  </a:lnTo>
                  <a:lnTo>
                    <a:pt x="1744997" y="130676"/>
                  </a:lnTo>
                  <a:lnTo>
                    <a:pt x="1781831" y="130676"/>
                  </a:lnTo>
                  <a:lnTo>
                    <a:pt x="1786282" y="123949"/>
                  </a:lnTo>
                  <a:lnTo>
                    <a:pt x="1789394" y="106803"/>
                  </a:lnTo>
                  <a:lnTo>
                    <a:pt x="1787911" y="95134"/>
                  </a:lnTo>
                  <a:lnTo>
                    <a:pt x="1783661" y="84918"/>
                  </a:lnTo>
                  <a:lnTo>
                    <a:pt x="1780534" y="81044"/>
                  </a:lnTo>
                  <a:close/>
                </a:path>
                <a:path w="2037079" h="151129">
                  <a:moveTo>
                    <a:pt x="1776801" y="20104"/>
                  </a:moveTo>
                  <a:lnTo>
                    <a:pt x="1741856" y="20104"/>
                  </a:lnTo>
                  <a:lnTo>
                    <a:pt x="1750704" y="21589"/>
                  </a:lnTo>
                  <a:lnTo>
                    <a:pt x="1757510" y="25863"/>
                  </a:lnTo>
                  <a:lnTo>
                    <a:pt x="1761881" y="32649"/>
                  </a:lnTo>
                  <a:lnTo>
                    <a:pt x="1763426" y="41674"/>
                  </a:lnTo>
                  <a:lnTo>
                    <a:pt x="1762039" y="50764"/>
                  </a:lnTo>
                  <a:lnTo>
                    <a:pt x="1757981" y="57694"/>
                  </a:lnTo>
                  <a:lnTo>
                    <a:pt x="1751411" y="62111"/>
                  </a:lnTo>
                  <a:lnTo>
                    <a:pt x="1742484" y="63662"/>
                  </a:lnTo>
                  <a:lnTo>
                    <a:pt x="1774810" y="63662"/>
                  </a:lnTo>
                  <a:lnTo>
                    <a:pt x="1778713" y="57432"/>
                  </a:lnTo>
                  <a:lnTo>
                    <a:pt x="1781521" y="49016"/>
                  </a:lnTo>
                  <a:lnTo>
                    <a:pt x="1782483" y="39579"/>
                  </a:lnTo>
                  <a:lnTo>
                    <a:pt x="1779630" y="24269"/>
                  </a:lnTo>
                  <a:lnTo>
                    <a:pt x="1776801" y="20104"/>
                  </a:lnTo>
                  <a:close/>
                </a:path>
                <a:path w="2037079" h="151129">
                  <a:moveTo>
                    <a:pt x="1906239" y="2094"/>
                  </a:moveTo>
                  <a:lnTo>
                    <a:pt x="1818702" y="2094"/>
                  </a:lnTo>
                  <a:lnTo>
                    <a:pt x="1818702" y="148686"/>
                  </a:lnTo>
                  <a:lnTo>
                    <a:pt x="1907705" y="148686"/>
                  </a:lnTo>
                  <a:lnTo>
                    <a:pt x="1907705" y="130467"/>
                  </a:lnTo>
                  <a:lnTo>
                    <a:pt x="1837550" y="130467"/>
                  </a:lnTo>
                  <a:lnTo>
                    <a:pt x="1837550" y="83348"/>
                  </a:lnTo>
                  <a:lnTo>
                    <a:pt x="1902260" y="83348"/>
                  </a:lnTo>
                  <a:lnTo>
                    <a:pt x="1902260" y="65547"/>
                  </a:lnTo>
                  <a:lnTo>
                    <a:pt x="1837550" y="65547"/>
                  </a:lnTo>
                  <a:lnTo>
                    <a:pt x="1837550" y="20313"/>
                  </a:lnTo>
                  <a:lnTo>
                    <a:pt x="1906239" y="20313"/>
                  </a:lnTo>
                  <a:lnTo>
                    <a:pt x="1906239" y="2094"/>
                  </a:lnTo>
                  <a:close/>
                </a:path>
                <a:path w="2037079" h="151129">
                  <a:moveTo>
                    <a:pt x="1949021" y="103871"/>
                  </a:moveTo>
                  <a:lnTo>
                    <a:pt x="1929964" y="103871"/>
                  </a:lnTo>
                  <a:lnTo>
                    <a:pt x="1934950" y="123216"/>
                  </a:lnTo>
                  <a:lnTo>
                    <a:pt x="1946141" y="138006"/>
                  </a:lnTo>
                  <a:lnTo>
                    <a:pt x="1962594" y="147456"/>
                  </a:lnTo>
                  <a:lnTo>
                    <a:pt x="1983365" y="150780"/>
                  </a:lnTo>
                  <a:lnTo>
                    <a:pt x="2005347" y="147662"/>
                  </a:lnTo>
                  <a:lnTo>
                    <a:pt x="2022264" y="138870"/>
                  </a:lnTo>
                  <a:lnTo>
                    <a:pt x="2027633" y="132142"/>
                  </a:lnTo>
                  <a:lnTo>
                    <a:pt x="1983365" y="132142"/>
                  </a:lnTo>
                  <a:lnTo>
                    <a:pt x="1970077" y="130140"/>
                  </a:lnTo>
                  <a:lnTo>
                    <a:pt x="1959518" y="124446"/>
                  </a:lnTo>
                  <a:lnTo>
                    <a:pt x="1952296" y="115533"/>
                  </a:lnTo>
                  <a:lnTo>
                    <a:pt x="1949021" y="103871"/>
                  </a:lnTo>
                  <a:close/>
                </a:path>
                <a:path w="2037079" h="151129">
                  <a:moveTo>
                    <a:pt x="1982946" y="0"/>
                  </a:moveTo>
                  <a:lnTo>
                    <a:pt x="1962734" y="2994"/>
                  </a:lnTo>
                  <a:lnTo>
                    <a:pt x="1947057" y="11387"/>
                  </a:lnTo>
                  <a:lnTo>
                    <a:pt x="1936917" y="24295"/>
                  </a:lnTo>
                  <a:lnTo>
                    <a:pt x="1933314" y="40836"/>
                  </a:lnTo>
                  <a:lnTo>
                    <a:pt x="1936420" y="56676"/>
                  </a:lnTo>
                  <a:lnTo>
                    <a:pt x="1945591" y="68610"/>
                  </a:lnTo>
                  <a:lnTo>
                    <a:pt x="1960614" y="76970"/>
                  </a:lnTo>
                  <a:lnTo>
                    <a:pt x="1981271" y="82091"/>
                  </a:lnTo>
                  <a:lnTo>
                    <a:pt x="1997445" y="85671"/>
                  </a:lnTo>
                  <a:lnTo>
                    <a:pt x="2008731" y="90782"/>
                  </a:lnTo>
                  <a:lnTo>
                    <a:pt x="2015344" y="97935"/>
                  </a:lnTo>
                  <a:lnTo>
                    <a:pt x="2017500" y="107640"/>
                  </a:lnTo>
                  <a:lnTo>
                    <a:pt x="2015170" y="117918"/>
                  </a:lnTo>
                  <a:lnTo>
                    <a:pt x="2008443" y="125624"/>
                  </a:lnTo>
                  <a:lnTo>
                    <a:pt x="1997710" y="130463"/>
                  </a:lnTo>
                  <a:lnTo>
                    <a:pt x="1983365" y="132142"/>
                  </a:lnTo>
                  <a:lnTo>
                    <a:pt x="2027633" y="132142"/>
                  </a:lnTo>
                  <a:lnTo>
                    <a:pt x="2033135" y="125248"/>
                  </a:lnTo>
                  <a:lnTo>
                    <a:pt x="2036976" y="107640"/>
                  </a:lnTo>
                  <a:lnTo>
                    <a:pt x="2033792" y="91453"/>
                  </a:lnTo>
                  <a:lnTo>
                    <a:pt x="2024385" y="79133"/>
                  </a:lnTo>
                  <a:lnTo>
                    <a:pt x="2008970" y="70387"/>
                  </a:lnTo>
                  <a:lnTo>
                    <a:pt x="1987763" y="64919"/>
                  </a:lnTo>
                  <a:lnTo>
                    <a:pt x="1971333" y="61480"/>
                  </a:lnTo>
                  <a:lnTo>
                    <a:pt x="1960303" y="56726"/>
                  </a:lnTo>
                  <a:lnTo>
                    <a:pt x="1954102" y="50047"/>
                  </a:lnTo>
                  <a:lnTo>
                    <a:pt x="1952162" y="40836"/>
                  </a:lnTo>
                  <a:lnTo>
                    <a:pt x="1954289" y="31504"/>
                  </a:lnTo>
                  <a:lnTo>
                    <a:pt x="1960382" y="24449"/>
                  </a:lnTo>
                  <a:lnTo>
                    <a:pt x="1970008" y="19986"/>
                  </a:lnTo>
                  <a:lnTo>
                    <a:pt x="1982737" y="18428"/>
                  </a:lnTo>
                  <a:lnTo>
                    <a:pt x="2024041" y="18428"/>
                  </a:lnTo>
                  <a:lnTo>
                    <a:pt x="2018469" y="11517"/>
                  </a:lnTo>
                  <a:lnTo>
                    <a:pt x="2002838" y="2990"/>
                  </a:lnTo>
                  <a:lnTo>
                    <a:pt x="1982946" y="0"/>
                  </a:lnTo>
                  <a:close/>
                </a:path>
                <a:path w="2037079" h="151129">
                  <a:moveTo>
                    <a:pt x="2024041" y="18428"/>
                  </a:moveTo>
                  <a:lnTo>
                    <a:pt x="1982737" y="18428"/>
                  </a:lnTo>
                  <a:lnTo>
                    <a:pt x="1994945" y="19894"/>
                  </a:lnTo>
                  <a:lnTo>
                    <a:pt x="2004700" y="24344"/>
                  </a:lnTo>
                  <a:lnTo>
                    <a:pt x="2011745" y="31857"/>
                  </a:lnTo>
                  <a:lnTo>
                    <a:pt x="2015825" y="42511"/>
                  </a:lnTo>
                  <a:lnTo>
                    <a:pt x="2034672" y="42511"/>
                  </a:lnTo>
                  <a:lnTo>
                    <a:pt x="2029270" y="24914"/>
                  </a:lnTo>
                  <a:lnTo>
                    <a:pt x="2024041" y="18428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31847" y="8303411"/>
              <a:ext cx="2523483" cy="20837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360A6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8365" y="10087650"/>
              <a:ext cx="181774" cy="2303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22610" y="10088069"/>
              <a:ext cx="231196" cy="2295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49527" y="10088073"/>
              <a:ext cx="932180" cy="290830"/>
            </a:xfrm>
            <a:custGeom>
              <a:avLst/>
              <a:gdLst/>
              <a:ahLst/>
              <a:cxnLst/>
              <a:rect l="l" t="t" r="r" b="b"/>
              <a:pathLst>
                <a:path w="932179" h="290829">
                  <a:moveTo>
                    <a:pt x="230784" y="114769"/>
                  </a:moveTo>
                  <a:lnTo>
                    <a:pt x="222504" y="68732"/>
                  </a:lnTo>
                  <a:lnTo>
                    <a:pt x="200126" y="33515"/>
                  </a:lnTo>
                  <a:lnTo>
                    <a:pt x="199428" y="32410"/>
                  </a:lnTo>
                  <a:lnTo>
                    <a:pt x="194348" y="28981"/>
                  </a:lnTo>
                  <a:lnTo>
                    <a:pt x="194348" y="114769"/>
                  </a:lnTo>
                  <a:lnTo>
                    <a:pt x="188442" y="147599"/>
                  </a:lnTo>
                  <a:lnTo>
                    <a:pt x="171996" y="173291"/>
                  </a:lnTo>
                  <a:lnTo>
                    <a:pt x="146812" y="190030"/>
                  </a:lnTo>
                  <a:lnTo>
                    <a:pt x="114769" y="196011"/>
                  </a:lnTo>
                  <a:lnTo>
                    <a:pt x="99021" y="193090"/>
                  </a:lnTo>
                  <a:lnTo>
                    <a:pt x="82651" y="190030"/>
                  </a:lnTo>
                  <a:lnTo>
                    <a:pt x="57327" y="173291"/>
                  </a:lnTo>
                  <a:lnTo>
                    <a:pt x="40728" y="147599"/>
                  </a:lnTo>
                  <a:lnTo>
                    <a:pt x="34772" y="114769"/>
                  </a:lnTo>
                  <a:lnTo>
                    <a:pt x="40728" y="81927"/>
                  </a:lnTo>
                  <a:lnTo>
                    <a:pt x="57327" y="56235"/>
                  </a:lnTo>
                  <a:lnTo>
                    <a:pt x="82651" y="39497"/>
                  </a:lnTo>
                  <a:lnTo>
                    <a:pt x="99034" y="36436"/>
                  </a:lnTo>
                  <a:lnTo>
                    <a:pt x="114769" y="33515"/>
                  </a:lnTo>
                  <a:lnTo>
                    <a:pt x="146812" y="39497"/>
                  </a:lnTo>
                  <a:lnTo>
                    <a:pt x="171996" y="56235"/>
                  </a:lnTo>
                  <a:lnTo>
                    <a:pt x="188442" y="81927"/>
                  </a:lnTo>
                  <a:lnTo>
                    <a:pt x="194348" y="114769"/>
                  </a:lnTo>
                  <a:lnTo>
                    <a:pt x="194348" y="28981"/>
                  </a:lnTo>
                  <a:lnTo>
                    <a:pt x="164172" y="8572"/>
                  </a:lnTo>
                  <a:lnTo>
                    <a:pt x="119380" y="0"/>
                  </a:lnTo>
                  <a:lnTo>
                    <a:pt x="94386" y="2451"/>
                  </a:lnTo>
                  <a:lnTo>
                    <a:pt x="71831" y="9588"/>
                  </a:lnTo>
                  <a:lnTo>
                    <a:pt x="52108" y="21031"/>
                  </a:lnTo>
                  <a:lnTo>
                    <a:pt x="35610" y="36436"/>
                  </a:lnTo>
                  <a:lnTo>
                    <a:pt x="35610" y="3771"/>
                  </a:lnTo>
                  <a:lnTo>
                    <a:pt x="0" y="3771"/>
                  </a:lnTo>
                  <a:lnTo>
                    <a:pt x="0" y="290258"/>
                  </a:lnTo>
                  <a:lnTo>
                    <a:pt x="35610" y="290258"/>
                  </a:lnTo>
                  <a:lnTo>
                    <a:pt x="35610" y="193090"/>
                  </a:lnTo>
                  <a:lnTo>
                    <a:pt x="52108" y="208495"/>
                  </a:lnTo>
                  <a:lnTo>
                    <a:pt x="71831" y="219938"/>
                  </a:lnTo>
                  <a:lnTo>
                    <a:pt x="94386" y="227076"/>
                  </a:lnTo>
                  <a:lnTo>
                    <a:pt x="119380" y="229527"/>
                  </a:lnTo>
                  <a:lnTo>
                    <a:pt x="164172" y="220954"/>
                  </a:lnTo>
                  <a:lnTo>
                    <a:pt x="199428" y="197116"/>
                  </a:lnTo>
                  <a:lnTo>
                    <a:pt x="200126" y="196011"/>
                  </a:lnTo>
                  <a:lnTo>
                    <a:pt x="222504" y="160794"/>
                  </a:lnTo>
                  <a:lnTo>
                    <a:pt x="230784" y="114769"/>
                  </a:lnTo>
                  <a:close/>
                </a:path>
                <a:path w="932179" h="290829">
                  <a:moveTo>
                    <a:pt x="469023" y="3771"/>
                  </a:moveTo>
                  <a:lnTo>
                    <a:pt x="429653" y="3771"/>
                  </a:lnTo>
                  <a:lnTo>
                    <a:pt x="389445" y="92989"/>
                  </a:lnTo>
                  <a:lnTo>
                    <a:pt x="359283" y="161251"/>
                  </a:lnTo>
                  <a:lnTo>
                    <a:pt x="291439" y="3771"/>
                  </a:lnTo>
                  <a:lnTo>
                    <a:pt x="252069" y="3771"/>
                  </a:lnTo>
                  <a:lnTo>
                    <a:pt x="252069" y="5867"/>
                  </a:lnTo>
                  <a:lnTo>
                    <a:pt x="339598" y="200621"/>
                  </a:lnTo>
                  <a:lnTo>
                    <a:pt x="299389" y="288582"/>
                  </a:lnTo>
                  <a:lnTo>
                    <a:pt x="299389" y="290258"/>
                  </a:lnTo>
                  <a:lnTo>
                    <a:pt x="337921" y="290258"/>
                  </a:lnTo>
                  <a:lnTo>
                    <a:pt x="469023" y="5867"/>
                  </a:lnTo>
                  <a:lnTo>
                    <a:pt x="469023" y="3771"/>
                  </a:lnTo>
                  <a:close/>
                </a:path>
                <a:path w="932179" h="290829">
                  <a:moveTo>
                    <a:pt x="655332" y="3505"/>
                  </a:moveTo>
                  <a:lnTo>
                    <a:pt x="512508" y="3505"/>
                  </a:lnTo>
                  <a:lnTo>
                    <a:pt x="512508" y="37795"/>
                  </a:lnTo>
                  <a:lnTo>
                    <a:pt x="512508" y="225755"/>
                  </a:lnTo>
                  <a:lnTo>
                    <a:pt x="548106" y="225755"/>
                  </a:lnTo>
                  <a:lnTo>
                    <a:pt x="548106" y="37795"/>
                  </a:lnTo>
                  <a:lnTo>
                    <a:pt x="655332" y="37795"/>
                  </a:lnTo>
                  <a:lnTo>
                    <a:pt x="655332" y="3505"/>
                  </a:lnTo>
                  <a:close/>
                </a:path>
                <a:path w="932179" h="290829">
                  <a:moveTo>
                    <a:pt x="931837" y="114769"/>
                  </a:moveTo>
                  <a:lnTo>
                    <a:pt x="923569" y="68732"/>
                  </a:lnTo>
                  <a:lnTo>
                    <a:pt x="901179" y="33515"/>
                  </a:lnTo>
                  <a:lnTo>
                    <a:pt x="900480" y="32410"/>
                  </a:lnTo>
                  <a:lnTo>
                    <a:pt x="895400" y="28981"/>
                  </a:lnTo>
                  <a:lnTo>
                    <a:pt x="895400" y="114769"/>
                  </a:lnTo>
                  <a:lnTo>
                    <a:pt x="889508" y="147599"/>
                  </a:lnTo>
                  <a:lnTo>
                    <a:pt x="873048" y="173291"/>
                  </a:lnTo>
                  <a:lnTo>
                    <a:pt x="847877" y="190030"/>
                  </a:lnTo>
                  <a:lnTo>
                    <a:pt x="815822" y="196011"/>
                  </a:lnTo>
                  <a:lnTo>
                    <a:pt x="800087" y="193090"/>
                  </a:lnTo>
                  <a:lnTo>
                    <a:pt x="783717" y="190030"/>
                  </a:lnTo>
                  <a:lnTo>
                    <a:pt x="758393" y="173291"/>
                  </a:lnTo>
                  <a:lnTo>
                    <a:pt x="741794" y="147599"/>
                  </a:lnTo>
                  <a:lnTo>
                    <a:pt x="735825" y="114769"/>
                  </a:lnTo>
                  <a:lnTo>
                    <a:pt x="741794" y="81927"/>
                  </a:lnTo>
                  <a:lnTo>
                    <a:pt x="758393" y="56235"/>
                  </a:lnTo>
                  <a:lnTo>
                    <a:pt x="783717" y="39497"/>
                  </a:lnTo>
                  <a:lnTo>
                    <a:pt x="800087" y="36436"/>
                  </a:lnTo>
                  <a:lnTo>
                    <a:pt x="815822" y="33515"/>
                  </a:lnTo>
                  <a:lnTo>
                    <a:pt x="847877" y="39497"/>
                  </a:lnTo>
                  <a:lnTo>
                    <a:pt x="873048" y="56235"/>
                  </a:lnTo>
                  <a:lnTo>
                    <a:pt x="889508" y="81927"/>
                  </a:lnTo>
                  <a:lnTo>
                    <a:pt x="895400" y="114769"/>
                  </a:lnTo>
                  <a:lnTo>
                    <a:pt x="895400" y="28981"/>
                  </a:lnTo>
                  <a:lnTo>
                    <a:pt x="865225" y="8572"/>
                  </a:lnTo>
                  <a:lnTo>
                    <a:pt x="820432" y="0"/>
                  </a:lnTo>
                  <a:lnTo>
                    <a:pt x="795451" y="2451"/>
                  </a:lnTo>
                  <a:lnTo>
                    <a:pt x="772896" y="9588"/>
                  </a:lnTo>
                  <a:lnTo>
                    <a:pt x="753173" y="21031"/>
                  </a:lnTo>
                  <a:lnTo>
                    <a:pt x="736663" y="36436"/>
                  </a:lnTo>
                  <a:lnTo>
                    <a:pt x="736663" y="3771"/>
                  </a:lnTo>
                  <a:lnTo>
                    <a:pt x="701065" y="3771"/>
                  </a:lnTo>
                  <a:lnTo>
                    <a:pt x="701065" y="290258"/>
                  </a:lnTo>
                  <a:lnTo>
                    <a:pt x="736663" y="290258"/>
                  </a:lnTo>
                  <a:lnTo>
                    <a:pt x="736663" y="193090"/>
                  </a:lnTo>
                  <a:lnTo>
                    <a:pt x="753173" y="208495"/>
                  </a:lnTo>
                  <a:lnTo>
                    <a:pt x="772896" y="219938"/>
                  </a:lnTo>
                  <a:lnTo>
                    <a:pt x="795451" y="227076"/>
                  </a:lnTo>
                  <a:lnTo>
                    <a:pt x="820432" y="229527"/>
                  </a:lnTo>
                  <a:lnTo>
                    <a:pt x="865225" y="220954"/>
                  </a:lnTo>
                  <a:lnTo>
                    <a:pt x="900480" y="197116"/>
                  </a:lnTo>
                  <a:lnTo>
                    <a:pt x="901179" y="196011"/>
                  </a:lnTo>
                  <a:lnTo>
                    <a:pt x="923569" y="160794"/>
                  </a:lnTo>
                  <a:lnTo>
                    <a:pt x="931837" y="114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64877" y="10088069"/>
              <a:ext cx="228265" cy="22952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292572" y="10015611"/>
              <a:ext cx="231775" cy="302895"/>
            </a:xfrm>
            <a:custGeom>
              <a:avLst/>
              <a:gdLst/>
              <a:ahLst/>
              <a:cxnLst/>
              <a:rect l="l" t="t" r="r" b="b"/>
              <a:pathLst>
                <a:path w="231775" h="302895">
                  <a:moveTo>
                    <a:pt x="217375" y="0"/>
                  </a:moveTo>
                  <a:lnTo>
                    <a:pt x="132771" y="8376"/>
                  </a:lnTo>
                  <a:lnTo>
                    <a:pt x="79880" y="18994"/>
                  </a:lnTo>
                  <a:lnTo>
                    <a:pt x="42067" y="39946"/>
                  </a:lnTo>
                  <a:lnTo>
                    <a:pt x="17423" y="72217"/>
                  </a:lnTo>
                  <a:lnTo>
                    <a:pt x="4037" y="116791"/>
                  </a:lnTo>
                  <a:lnTo>
                    <a:pt x="0" y="174654"/>
                  </a:lnTo>
                  <a:lnTo>
                    <a:pt x="8167" y="227722"/>
                  </a:lnTo>
                  <a:lnTo>
                    <a:pt x="31412" y="268106"/>
                  </a:lnTo>
                  <a:lnTo>
                    <a:pt x="67851" y="293806"/>
                  </a:lnTo>
                  <a:lnTo>
                    <a:pt x="115598" y="302817"/>
                  </a:lnTo>
                  <a:lnTo>
                    <a:pt x="162109" y="294624"/>
                  </a:lnTo>
                  <a:lnTo>
                    <a:pt x="198685" y="271824"/>
                  </a:lnTo>
                  <a:lnTo>
                    <a:pt x="200416" y="269310"/>
                  </a:lnTo>
                  <a:lnTo>
                    <a:pt x="115598" y="269310"/>
                  </a:lnTo>
                  <a:lnTo>
                    <a:pt x="83551" y="263571"/>
                  </a:lnTo>
                  <a:lnTo>
                    <a:pt x="58375" y="247583"/>
                  </a:lnTo>
                  <a:lnTo>
                    <a:pt x="41916" y="223193"/>
                  </a:lnTo>
                  <a:lnTo>
                    <a:pt x="36019" y="192245"/>
                  </a:lnTo>
                  <a:lnTo>
                    <a:pt x="41975" y="161735"/>
                  </a:lnTo>
                  <a:lnTo>
                    <a:pt x="58532" y="137901"/>
                  </a:lnTo>
                  <a:lnTo>
                    <a:pt x="83727" y="122391"/>
                  </a:lnTo>
                  <a:lnTo>
                    <a:pt x="96310" y="120205"/>
                  </a:lnTo>
                  <a:lnTo>
                    <a:pt x="37695" y="120205"/>
                  </a:lnTo>
                  <a:lnTo>
                    <a:pt x="64710" y="66123"/>
                  </a:lnTo>
                  <a:lnTo>
                    <a:pt x="136959" y="41883"/>
                  </a:lnTo>
                  <a:lnTo>
                    <a:pt x="217375" y="34763"/>
                  </a:lnTo>
                  <a:lnTo>
                    <a:pt x="217375" y="0"/>
                  </a:lnTo>
                  <a:close/>
                </a:path>
                <a:path w="231775" h="302895">
                  <a:moveTo>
                    <a:pt x="201738" y="116854"/>
                  </a:moveTo>
                  <a:lnTo>
                    <a:pt x="115598" y="116854"/>
                  </a:lnTo>
                  <a:lnTo>
                    <a:pt x="148287" y="122404"/>
                  </a:lnTo>
                  <a:lnTo>
                    <a:pt x="173240" y="138006"/>
                  </a:lnTo>
                  <a:lnTo>
                    <a:pt x="189163" y="162089"/>
                  </a:lnTo>
                  <a:lnTo>
                    <a:pt x="194758" y="193083"/>
                  </a:lnTo>
                  <a:lnTo>
                    <a:pt x="188868" y="223546"/>
                  </a:lnTo>
                  <a:lnTo>
                    <a:pt x="172455" y="247688"/>
                  </a:lnTo>
                  <a:lnTo>
                    <a:pt x="147403" y="263584"/>
                  </a:lnTo>
                  <a:lnTo>
                    <a:pt x="115598" y="269310"/>
                  </a:lnTo>
                  <a:lnTo>
                    <a:pt x="200416" y="269310"/>
                  </a:lnTo>
                  <a:lnTo>
                    <a:pt x="222617" y="237087"/>
                  </a:lnTo>
                  <a:lnTo>
                    <a:pt x="231197" y="193083"/>
                  </a:lnTo>
                  <a:lnTo>
                    <a:pt x="223023" y="149210"/>
                  </a:lnTo>
                  <a:lnTo>
                    <a:pt x="201738" y="116854"/>
                  </a:lnTo>
                  <a:close/>
                </a:path>
                <a:path w="231775" h="302895">
                  <a:moveTo>
                    <a:pt x="122718" y="84185"/>
                  </a:moveTo>
                  <a:lnTo>
                    <a:pt x="97830" y="86456"/>
                  </a:lnTo>
                  <a:lnTo>
                    <a:pt x="75023" y="93243"/>
                  </a:lnTo>
                  <a:lnTo>
                    <a:pt x="54808" y="104505"/>
                  </a:lnTo>
                  <a:lnTo>
                    <a:pt x="37695" y="120205"/>
                  </a:lnTo>
                  <a:lnTo>
                    <a:pt x="96310" y="120205"/>
                  </a:lnTo>
                  <a:lnTo>
                    <a:pt x="115598" y="116854"/>
                  </a:lnTo>
                  <a:lnTo>
                    <a:pt x="201738" y="116854"/>
                  </a:lnTo>
                  <a:lnTo>
                    <a:pt x="200360" y="114760"/>
                  </a:lnTo>
                  <a:lnTo>
                    <a:pt x="165996" y="92248"/>
                  </a:lnTo>
                  <a:lnTo>
                    <a:pt x="122718" y="84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1317" y="10091839"/>
              <a:ext cx="189313" cy="2219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2267" y="10091839"/>
              <a:ext cx="185544" cy="22198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461061" y="10091578"/>
              <a:ext cx="196215" cy="222250"/>
            </a:xfrm>
            <a:custGeom>
              <a:avLst/>
              <a:gdLst/>
              <a:ahLst/>
              <a:cxnLst/>
              <a:rect l="l" t="t" r="r" b="b"/>
              <a:pathLst>
                <a:path w="196215" h="222250">
                  <a:moveTo>
                    <a:pt x="195592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79997" y="34290"/>
                  </a:lnTo>
                  <a:lnTo>
                    <a:pt x="79997" y="222250"/>
                  </a:lnTo>
                  <a:lnTo>
                    <a:pt x="115595" y="222250"/>
                  </a:lnTo>
                  <a:lnTo>
                    <a:pt x="115595" y="34290"/>
                  </a:lnTo>
                  <a:lnTo>
                    <a:pt x="195592" y="34290"/>
                  </a:lnTo>
                  <a:lnTo>
                    <a:pt x="19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10206" y="10088069"/>
              <a:ext cx="231197" cy="2295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89310" y="10091839"/>
              <a:ext cx="252557" cy="2219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548122" y="10091578"/>
              <a:ext cx="196215" cy="222250"/>
            </a:xfrm>
            <a:custGeom>
              <a:avLst/>
              <a:gdLst/>
              <a:ahLst/>
              <a:cxnLst/>
              <a:rect l="l" t="t" r="r" b="b"/>
              <a:pathLst>
                <a:path w="196214" h="222250">
                  <a:moveTo>
                    <a:pt x="195605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79997" y="34290"/>
                  </a:lnTo>
                  <a:lnTo>
                    <a:pt x="79997" y="222250"/>
                  </a:lnTo>
                  <a:lnTo>
                    <a:pt x="115608" y="222250"/>
                  </a:lnTo>
                  <a:lnTo>
                    <a:pt x="115608" y="34290"/>
                  </a:lnTo>
                  <a:lnTo>
                    <a:pt x="195605" y="34290"/>
                  </a:lnTo>
                  <a:lnTo>
                    <a:pt x="1956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13212" y="10091839"/>
              <a:ext cx="189313" cy="22198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908689" y="10091781"/>
              <a:ext cx="356870" cy="281940"/>
            </a:xfrm>
            <a:custGeom>
              <a:avLst/>
              <a:gdLst/>
              <a:ahLst/>
              <a:cxnLst/>
              <a:rect l="l" t="t" r="r" b="b"/>
              <a:pathLst>
                <a:path w="356870" h="281940">
                  <a:moveTo>
                    <a:pt x="356425" y="187960"/>
                  </a:moveTo>
                  <a:lnTo>
                    <a:pt x="320827" y="187960"/>
                  </a:lnTo>
                  <a:lnTo>
                    <a:pt x="320827" y="0"/>
                  </a:lnTo>
                  <a:lnTo>
                    <a:pt x="285229" y="0"/>
                  </a:lnTo>
                  <a:lnTo>
                    <a:pt x="285229" y="187960"/>
                  </a:lnTo>
                  <a:lnTo>
                    <a:pt x="178422" y="187960"/>
                  </a:lnTo>
                  <a:lnTo>
                    <a:pt x="178422" y="0"/>
                  </a:lnTo>
                  <a:lnTo>
                    <a:pt x="142824" y="0"/>
                  </a:lnTo>
                  <a:lnTo>
                    <a:pt x="142824" y="187960"/>
                  </a:lnTo>
                  <a:lnTo>
                    <a:pt x="35598" y="18796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187960"/>
                  </a:lnTo>
                  <a:lnTo>
                    <a:pt x="0" y="222250"/>
                  </a:lnTo>
                  <a:lnTo>
                    <a:pt x="322503" y="222250"/>
                  </a:lnTo>
                  <a:lnTo>
                    <a:pt x="322503" y="281940"/>
                  </a:lnTo>
                  <a:lnTo>
                    <a:pt x="356425" y="281940"/>
                  </a:lnTo>
                  <a:lnTo>
                    <a:pt x="356425" y="222250"/>
                  </a:lnTo>
                  <a:lnTo>
                    <a:pt x="356425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04398" y="10088069"/>
              <a:ext cx="229940" cy="22952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85465" y="10087650"/>
              <a:ext cx="181774" cy="2303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65075" y="10091839"/>
              <a:ext cx="189313" cy="22198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12138" y="10088069"/>
              <a:ext cx="228265" cy="22952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501250" y="10091578"/>
              <a:ext cx="189865" cy="222250"/>
            </a:xfrm>
            <a:custGeom>
              <a:avLst/>
              <a:gdLst/>
              <a:ahLst/>
              <a:cxnLst/>
              <a:rect l="l" t="t" r="r" b="b"/>
              <a:pathLst>
                <a:path w="189864" h="222250">
                  <a:moveTo>
                    <a:pt x="189318" y="0"/>
                  </a:moveTo>
                  <a:lnTo>
                    <a:pt x="153720" y="0"/>
                  </a:lnTo>
                  <a:lnTo>
                    <a:pt x="153720" y="92710"/>
                  </a:lnTo>
                  <a:lnTo>
                    <a:pt x="35598" y="9271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125730"/>
                  </a:lnTo>
                  <a:lnTo>
                    <a:pt x="153720" y="125730"/>
                  </a:lnTo>
                  <a:lnTo>
                    <a:pt x="153720" y="222250"/>
                  </a:lnTo>
                  <a:lnTo>
                    <a:pt x="189318" y="222250"/>
                  </a:lnTo>
                  <a:lnTo>
                    <a:pt x="189318" y="125730"/>
                  </a:lnTo>
                  <a:lnTo>
                    <a:pt x="189318" y="92710"/>
                  </a:lnTo>
                  <a:lnTo>
                    <a:pt x="189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16596" y="10088069"/>
              <a:ext cx="228265" cy="2295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49614" y="10091839"/>
              <a:ext cx="208998" cy="2228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5533" y="10091839"/>
              <a:ext cx="189313" cy="22198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37824" y="10088069"/>
              <a:ext cx="224076" cy="22952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206007" y="10020637"/>
              <a:ext cx="231775" cy="293370"/>
            </a:xfrm>
            <a:custGeom>
              <a:avLst/>
              <a:gdLst/>
              <a:ahLst/>
              <a:cxnLst/>
              <a:rect l="l" t="t" r="r" b="b"/>
              <a:pathLst>
                <a:path w="231775" h="293370">
                  <a:moveTo>
                    <a:pt x="231197" y="0"/>
                  </a:moveTo>
                  <a:lnTo>
                    <a:pt x="191407" y="0"/>
                  </a:lnTo>
                  <a:lnTo>
                    <a:pt x="146173" y="98426"/>
                  </a:lnTo>
                  <a:lnTo>
                    <a:pt x="116436" y="165021"/>
                  </a:lnTo>
                  <a:lnTo>
                    <a:pt x="85442" y="97170"/>
                  </a:lnTo>
                  <a:lnTo>
                    <a:pt x="40627" y="0"/>
                  </a:lnTo>
                  <a:lnTo>
                    <a:pt x="0" y="0"/>
                  </a:lnTo>
                  <a:lnTo>
                    <a:pt x="0" y="3769"/>
                  </a:lnTo>
                  <a:lnTo>
                    <a:pt x="95913" y="207742"/>
                  </a:lnTo>
                  <a:lnTo>
                    <a:pt x="58218" y="288996"/>
                  </a:lnTo>
                  <a:lnTo>
                    <a:pt x="58218" y="293184"/>
                  </a:lnTo>
                  <a:lnTo>
                    <a:pt x="98426" y="293184"/>
                  </a:lnTo>
                  <a:lnTo>
                    <a:pt x="231197" y="3769"/>
                  </a:lnTo>
                  <a:lnTo>
                    <a:pt x="231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04561" y="9254168"/>
              <a:ext cx="232453" cy="22198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815794" y="9250398"/>
              <a:ext cx="231140" cy="290830"/>
            </a:xfrm>
            <a:custGeom>
              <a:avLst/>
              <a:gdLst/>
              <a:ahLst/>
              <a:cxnLst/>
              <a:rect l="l" t="t" r="r" b="b"/>
              <a:pathLst>
                <a:path w="231139" h="290829">
                  <a:moveTo>
                    <a:pt x="35601" y="3769"/>
                  </a:moveTo>
                  <a:lnTo>
                    <a:pt x="0" y="3769"/>
                  </a:lnTo>
                  <a:lnTo>
                    <a:pt x="0" y="290252"/>
                  </a:lnTo>
                  <a:lnTo>
                    <a:pt x="35601" y="290252"/>
                  </a:lnTo>
                  <a:lnTo>
                    <a:pt x="35601" y="193083"/>
                  </a:lnTo>
                  <a:lnTo>
                    <a:pt x="99022" y="193083"/>
                  </a:lnTo>
                  <a:lnTo>
                    <a:pt x="82648" y="190033"/>
                  </a:lnTo>
                  <a:lnTo>
                    <a:pt x="57328" y="173293"/>
                  </a:lnTo>
                  <a:lnTo>
                    <a:pt x="40725" y="147600"/>
                  </a:lnTo>
                  <a:lnTo>
                    <a:pt x="34763" y="114761"/>
                  </a:lnTo>
                  <a:lnTo>
                    <a:pt x="40725" y="81921"/>
                  </a:lnTo>
                  <a:lnTo>
                    <a:pt x="57328" y="56228"/>
                  </a:lnTo>
                  <a:lnTo>
                    <a:pt x="82648" y="39488"/>
                  </a:lnTo>
                  <a:lnTo>
                    <a:pt x="99022" y="36438"/>
                  </a:lnTo>
                  <a:lnTo>
                    <a:pt x="35601" y="36438"/>
                  </a:lnTo>
                  <a:lnTo>
                    <a:pt x="35601" y="3769"/>
                  </a:lnTo>
                  <a:close/>
                </a:path>
                <a:path w="231139" h="290829">
                  <a:moveTo>
                    <a:pt x="99022" y="193083"/>
                  </a:moveTo>
                  <a:lnTo>
                    <a:pt x="35601" y="193083"/>
                  </a:lnTo>
                  <a:lnTo>
                    <a:pt x="52105" y="208494"/>
                  </a:lnTo>
                  <a:lnTo>
                    <a:pt x="71830" y="219940"/>
                  </a:lnTo>
                  <a:lnTo>
                    <a:pt x="94382" y="227067"/>
                  </a:lnTo>
                  <a:lnTo>
                    <a:pt x="119368" y="229521"/>
                  </a:lnTo>
                  <a:lnTo>
                    <a:pt x="164163" y="220955"/>
                  </a:lnTo>
                  <a:lnTo>
                    <a:pt x="199418" y="197114"/>
                  </a:lnTo>
                  <a:lnTo>
                    <a:pt x="200116" y="196014"/>
                  </a:lnTo>
                  <a:lnTo>
                    <a:pt x="114760" y="196014"/>
                  </a:lnTo>
                  <a:lnTo>
                    <a:pt x="99022" y="193083"/>
                  </a:lnTo>
                  <a:close/>
                </a:path>
                <a:path w="231139" h="290829">
                  <a:moveTo>
                    <a:pt x="200116" y="33506"/>
                  </a:moveTo>
                  <a:lnTo>
                    <a:pt x="114760" y="33506"/>
                  </a:lnTo>
                  <a:lnTo>
                    <a:pt x="146808" y="39488"/>
                  </a:lnTo>
                  <a:lnTo>
                    <a:pt x="171984" y="56228"/>
                  </a:lnTo>
                  <a:lnTo>
                    <a:pt x="188443" y="81921"/>
                  </a:lnTo>
                  <a:lnTo>
                    <a:pt x="194339" y="114761"/>
                  </a:lnTo>
                  <a:lnTo>
                    <a:pt x="188443" y="147600"/>
                  </a:lnTo>
                  <a:lnTo>
                    <a:pt x="171984" y="173293"/>
                  </a:lnTo>
                  <a:lnTo>
                    <a:pt x="146808" y="190033"/>
                  </a:lnTo>
                  <a:lnTo>
                    <a:pt x="114760" y="196014"/>
                  </a:lnTo>
                  <a:lnTo>
                    <a:pt x="200116" y="196014"/>
                  </a:lnTo>
                  <a:lnTo>
                    <a:pt x="222499" y="160787"/>
                  </a:lnTo>
                  <a:lnTo>
                    <a:pt x="230778" y="114761"/>
                  </a:lnTo>
                  <a:lnTo>
                    <a:pt x="222499" y="68735"/>
                  </a:lnTo>
                  <a:lnTo>
                    <a:pt x="200116" y="33506"/>
                  </a:lnTo>
                  <a:close/>
                </a:path>
                <a:path w="231139" h="290829">
                  <a:moveTo>
                    <a:pt x="119368" y="0"/>
                  </a:moveTo>
                  <a:lnTo>
                    <a:pt x="94382" y="2454"/>
                  </a:lnTo>
                  <a:lnTo>
                    <a:pt x="71830" y="9580"/>
                  </a:lnTo>
                  <a:lnTo>
                    <a:pt x="52105" y="21026"/>
                  </a:lnTo>
                  <a:lnTo>
                    <a:pt x="35601" y="36438"/>
                  </a:lnTo>
                  <a:lnTo>
                    <a:pt x="99022" y="36438"/>
                  </a:lnTo>
                  <a:lnTo>
                    <a:pt x="114760" y="33506"/>
                  </a:lnTo>
                  <a:lnTo>
                    <a:pt x="200116" y="33506"/>
                  </a:lnTo>
                  <a:lnTo>
                    <a:pt x="199418" y="32407"/>
                  </a:lnTo>
                  <a:lnTo>
                    <a:pt x="164163" y="8566"/>
                  </a:lnTo>
                  <a:lnTo>
                    <a:pt x="119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26633" y="9250398"/>
              <a:ext cx="231197" cy="22952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009760" y="9182969"/>
              <a:ext cx="476250" cy="358140"/>
            </a:xfrm>
            <a:custGeom>
              <a:avLst/>
              <a:gdLst/>
              <a:ahLst/>
              <a:cxnLst/>
              <a:rect l="l" t="t" r="r" b="b"/>
              <a:pathLst>
                <a:path w="476250" h="358140">
                  <a:moveTo>
                    <a:pt x="195592" y="70942"/>
                  </a:moveTo>
                  <a:lnTo>
                    <a:pt x="0" y="70942"/>
                  </a:lnTo>
                  <a:lnTo>
                    <a:pt x="0" y="105232"/>
                  </a:lnTo>
                  <a:lnTo>
                    <a:pt x="79997" y="105232"/>
                  </a:lnTo>
                  <a:lnTo>
                    <a:pt x="79997" y="293192"/>
                  </a:lnTo>
                  <a:lnTo>
                    <a:pt x="115595" y="293192"/>
                  </a:lnTo>
                  <a:lnTo>
                    <a:pt x="115595" y="105232"/>
                  </a:lnTo>
                  <a:lnTo>
                    <a:pt x="195592" y="105232"/>
                  </a:lnTo>
                  <a:lnTo>
                    <a:pt x="195592" y="70942"/>
                  </a:lnTo>
                  <a:close/>
                </a:path>
                <a:path w="476250" h="358140">
                  <a:moveTo>
                    <a:pt x="475945" y="182613"/>
                  </a:moveTo>
                  <a:lnTo>
                    <a:pt x="467702" y="137414"/>
                  </a:lnTo>
                  <a:lnTo>
                    <a:pt x="444588" y="101523"/>
                  </a:lnTo>
                  <a:lnTo>
                    <a:pt x="439508" y="98094"/>
                  </a:lnTo>
                  <a:lnTo>
                    <a:pt x="439508" y="182613"/>
                  </a:lnTo>
                  <a:lnTo>
                    <a:pt x="433832" y="214896"/>
                  </a:lnTo>
                  <a:lnTo>
                    <a:pt x="417982" y="240728"/>
                  </a:lnTo>
                  <a:lnTo>
                    <a:pt x="393738" y="258241"/>
                  </a:lnTo>
                  <a:lnTo>
                    <a:pt x="362864" y="265544"/>
                  </a:lnTo>
                  <a:lnTo>
                    <a:pt x="362864" y="265125"/>
                  </a:lnTo>
                  <a:lnTo>
                    <a:pt x="362864" y="99682"/>
                  </a:lnTo>
                  <a:lnTo>
                    <a:pt x="393738" y="106934"/>
                  </a:lnTo>
                  <a:lnTo>
                    <a:pt x="417982" y="124345"/>
                  </a:lnTo>
                  <a:lnTo>
                    <a:pt x="433832" y="150164"/>
                  </a:lnTo>
                  <a:lnTo>
                    <a:pt x="439508" y="182613"/>
                  </a:lnTo>
                  <a:lnTo>
                    <a:pt x="439508" y="98094"/>
                  </a:lnTo>
                  <a:lnTo>
                    <a:pt x="408978" y="77482"/>
                  </a:lnTo>
                  <a:lnTo>
                    <a:pt x="363283" y="67856"/>
                  </a:lnTo>
                  <a:lnTo>
                    <a:pt x="363283" y="0"/>
                  </a:lnTo>
                  <a:lnTo>
                    <a:pt x="328091" y="0"/>
                  </a:lnTo>
                  <a:lnTo>
                    <a:pt x="328091" y="99263"/>
                  </a:lnTo>
                  <a:lnTo>
                    <a:pt x="328091" y="265125"/>
                  </a:lnTo>
                  <a:lnTo>
                    <a:pt x="297040" y="258064"/>
                  </a:lnTo>
                  <a:lnTo>
                    <a:pt x="272808" y="240626"/>
                  </a:lnTo>
                  <a:lnTo>
                    <a:pt x="257060" y="214706"/>
                  </a:lnTo>
                  <a:lnTo>
                    <a:pt x="251447" y="182194"/>
                  </a:lnTo>
                  <a:lnTo>
                    <a:pt x="257060" y="149682"/>
                  </a:lnTo>
                  <a:lnTo>
                    <a:pt x="272808" y="123774"/>
                  </a:lnTo>
                  <a:lnTo>
                    <a:pt x="297040" y="106337"/>
                  </a:lnTo>
                  <a:lnTo>
                    <a:pt x="328091" y="99263"/>
                  </a:lnTo>
                  <a:lnTo>
                    <a:pt x="328091" y="0"/>
                  </a:lnTo>
                  <a:lnTo>
                    <a:pt x="327672" y="0"/>
                  </a:lnTo>
                  <a:lnTo>
                    <a:pt x="327672" y="67437"/>
                  </a:lnTo>
                  <a:lnTo>
                    <a:pt x="281978" y="77063"/>
                  </a:lnTo>
                  <a:lnTo>
                    <a:pt x="246367" y="101104"/>
                  </a:lnTo>
                  <a:lnTo>
                    <a:pt x="223253" y="136994"/>
                  </a:lnTo>
                  <a:lnTo>
                    <a:pt x="215011" y="182194"/>
                  </a:lnTo>
                  <a:lnTo>
                    <a:pt x="223253" y="227393"/>
                  </a:lnTo>
                  <a:lnTo>
                    <a:pt x="246367" y="263296"/>
                  </a:lnTo>
                  <a:lnTo>
                    <a:pt x="281978" y="287324"/>
                  </a:lnTo>
                  <a:lnTo>
                    <a:pt x="327672" y="296951"/>
                  </a:lnTo>
                  <a:lnTo>
                    <a:pt x="327672" y="357682"/>
                  </a:lnTo>
                  <a:lnTo>
                    <a:pt x="363283" y="357682"/>
                  </a:lnTo>
                  <a:lnTo>
                    <a:pt x="363283" y="297370"/>
                  </a:lnTo>
                  <a:lnTo>
                    <a:pt x="408978" y="287743"/>
                  </a:lnTo>
                  <a:lnTo>
                    <a:pt x="441871" y="265544"/>
                  </a:lnTo>
                  <a:lnTo>
                    <a:pt x="444588" y="263715"/>
                  </a:lnTo>
                  <a:lnTo>
                    <a:pt x="467702" y="227812"/>
                  </a:lnTo>
                  <a:lnTo>
                    <a:pt x="475945" y="182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34363" y="9250398"/>
              <a:ext cx="229940" cy="22952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67381" y="9254168"/>
              <a:ext cx="208998" cy="22282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236152" y="9253911"/>
              <a:ext cx="186690" cy="222250"/>
            </a:xfrm>
            <a:custGeom>
              <a:avLst/>
              <a:gdLst/>
              <a:ahLst/>
              <a:cxnLst/>
              <a:rect l="l" t="t" r="r" b="b"/>
              <a:pathLst>
                <a:path w="186689" h="222250">
                  <a:moveTo>
                    <a:pt x="186385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222250"/>
                  </a:lnTo>
                  <a:lnTo>
                    <a:pt x="35610" y="222250"/>
                  </a:lnTo>
                  <a:lnTo>
                    <a:pt x="35610" y="34290"/>
                  </a:lnTo>
                  <a:lnTo>
                    <a:pt x="150787" y="34290"/>
                  </a:lnTo>
                  <a:lnTo>
                    <a:pt x="150787" y="222250"/>
                  </a:lnTo>
                  <a:lnTo>
                    <a:pt x="186385" y="222250"/>
                  </a:lnTo>
                  <a:lnTo>
                    <a:pt x="186385" y="34290"/>
                  </a:lnTo>
                  <a:lnTo>
                    <a:pt x="186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82271" y="8835332"/>
              <a:ext cx="189313" cy="22198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31332" y="8835332"/>
              <a:ext cx="186800" cy="22198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42171" y="8831563"/>
              <a:ext cx="231197" cy="22952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81217" y="8831563"/>
              <a:ext cx="224077" cy="22952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34155" y="8835332"/>
              <a:ext cx="189313" cy="22198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93242" y="8835332"/>
              <a:ext cx="186800" cy="22198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404474" y="8831563"/>
              <a:ext cx="231140" cy="290830"/>
            </a:xfrm>
            <a:custGeom>
              <a:avLst/>
              <a:gdLst/>
              <a:ahLst/>
              <a:cxnLst/>
              <a:rect l="l" t="t" r="r" b="b"/>
              <a:pathLst>
                <a:path w="231140" h="290829">
                  <a:moveTo>
                    <a:pt x="35600" y="3769"/>
                  </a:moveTo>
                  <a:lnTo>
                    <a:pt x="0" y="3769"/>
                  </a:lnTo>
                  <a:lnTo>
                    <a:pt x="0" y="290252"/>
                  </a:lnTo>
                  <a:lnTo>
                    <a:pt x="35600" y="290252"/>
                  </a:lnTo>
                  <a:lnTo>
                    <a:pt x="35600" y="193083"/>
                  </a:lnTo>
                  <a:lnTo>
                    <a:pt x="99022" y="193083"/>
                  </a:lnTo>
                  <a:lnTo>
                    <a:pt x="82647" y="190033"/>
                  </a:lnTo>
                  <a:lnTo>
                    <a:pt x="57328" y="173293"/>
                  </a:lnTo>
                  <a:lnTo>
                    <a:pt x="40725" y="147600"/>
                  </a:lnTo>
                  <a:lnTo>
                    <a:pt x="34763" y="114761"/>
                  </a:lnTo>
                  <a:lnTo>
                    <a:pt x="40725" y="81921"/>
                  </a:lnTo>
                  <a:lnTo>
                    <a:pt x="57328" y="56228"/>
                  </a:lnTo>
                  <a:lnTo>
                    <a:pt x="82647" y="39488"/>
                  </a:lnTo>
                  <a:lnTo>
                    <a:pt x="99022" y="36438"/>
                  </a:lnTo>
                  <a:lnTo>
                    <a:pt x="35600" y="36438"/>
                  </a:lnTo>
                  <a:lnTo>
                    <a:pt x="35600" y="3769"/>
                  </a:lnTo>
                  <a:close/>
                </a:path>
                <a:path w="231140" h="290829">
                  <a:moveTo>
                    <a:pt x="99022" y="193083"/>
                  </a:moveTo>
                  <a:lnTo>
                    <a:pt x="35600" y="193083"/>
                  </a:lnTo>
                  <a:lnTo>
                    <a:pt x="52105" y="208494"/>
                  </a:lnTo>
                  <a:lnTo>
                    <a:pt x="71830" y="219940"/>
                  </a:lnTo>
                  <a:lnTo>
                    <a:pt x="94381" y="227067"/>
                  </a:lnTo>
                  <a:lnTo>
                    <a:pt x="119368" y="229521"/>
                  </a:lnTo>
                  <a:lnTo>
                    <a:pt x="164163" y="220955"/>
                  </a:lnTo>
                  <a:lnTo>
                    <a:pt x="199418" y="197114"/>
                  </a:lnTo>
                  <a:lnTo>
                    <a:pt x="200116" y="196014"/>
                  </a:lnTo>
                  <a:lnTo>
                    <a:pt x="114760" y="196014"/>
                  </a:lnTo>
                  <a:lnTo>
                    <a:pt x="99022" y="193083"/>
                  </a:lnTo>
                  <a:close/>
                </a:path>
                <a:path w="231140" h="290829">
                  <a:moveTo>
                    <a:pt x="200116" y="33506"/>
                  </a:moveTo>
                  <a:lnTo>
                    <a:pt x="114760" y="33506"/>
                  </a:lnTo>
                  <a:lnTo>
                    <a:pt x="146808" y="39488"/>
                  </a:lnTo>
                  <a:lnTo>
                    <a:pt x="171984" y="56228"/>
                  </a:lnTo>
                  <a:lnTo>
                    <a:pt x="188443" y="81921"/>
                  </a:lnTo>
                  <a:lnTo>
                    <a:pt x="194339" y="114761"/>
                  </a:lnTo>
                  <a:lnTo>
                    <a:pt x="188443" y="147600"/>
                  </a:lnTo>
                  <a:lnTo>
                    <a:pt x="171984" y="173293"/>
                  </a:lnTo>
                  <a:lnTo>
                    <a:pt x="146808" y="190033"/>
                  </a:lnTo>
                  <a:lnTo>
                    <a:pt x="114760" y="196014"/>
                  </a:lnTo>
                  <a:lnTo>
                    <a:pt x="200116" y="196014"/>
                  </a:lnTo>
                  <a:lnTo>
                    <a:pt x="222499" y="160787"/>
                  </a:lnTo>
                  <a:lnTo>
                    <a:pt x="230778" y="114761"/>
                  </a:lnTo>
                  <a:lnTo>
                    <a:pt x="222499" y="68735"/>
                  </a:lnTo>
                  <a:lnTo>
                    <a:pt x="200116" y="33506"/>
                  </a:lnTo>
                  <a:close/>
                </a:path>
                <a:path w="231140" h="290829">
                  <a:moveTo>
                    <a:pt x="119368" y="0"/>
                  </a:moveTo>
                  <a:lnTo>
                    <a:pt x="94381" y="2454"/>
                  </a:lnTo>
                  <a:lnTo>
                    <a:pt x="71830" y="9580"/>
                  </a:lnTo>
                  <a:lnTo>
                    <a:pt x="52105" y="21026"/>
                  </a:lnTo>
                  <a:lnTo>
                    <a:pt x="35600" y="36438"/>
                  </a:lnTo>
                  <a:lnTo>
                    <a:pt x="99022" y="36438"/>
                  </a:lnTo>
                  <a:lnTo>
                    <a:pt x="114760" y="33506"/>
                  </a:lnTo>
                  <a:lnTo>
                    <a:pt x="200116" y="33506"/>
                  </a:lnTo>
                  <a:lnTo>
                    <a:pt x="199418" y="32407"/>
                  </a:lnTo>
                  <a:lnTo>
                    <a:pt x="164163" y="8566"/>
                  </a:lnTo>
                  <a:lnTo>
                    <a:pt x="119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19813" y="8831563"/>
              <a:ext cx="228265" cy="22952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58859" y="8831563"/>
              <a:ext cx="224077" cy="22952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09674" y="8835332"/>
              <a:ext cx="210674" cy="22198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1366" y="8835332"/>
              <a:ext cx="252557" cy="22198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70454" y="8835332"/>
              <a:ext cx="186800" cy="22198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81293" y="8831563"/>
              <a:ext cx="231197" cy="22952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434230" y="8835066"/>
              <a:ext cx="189865" cy="222250"/>
            </a:xfrm>
            <a:custGeom>
              <a:avLst/>
              <a:gdLst/>
              <a:ahLst/>
              <a:cxnLst/>
              <a:rect l="l" t="t" r="r" b="b"/>
              <a:pathLst>
                <a:path w="189864" h="222250">
                  <a:moveTo>
                    <a:pt x="189306" y="0"/>
                  </a:moveTo>
                  <a:lnTo>
                    <a:pt x="153708" y="0"/>
                  </a:lnTo>
                  <a:lnTo>
                    <a:pt x="153708" y="92710"/>
                  </a:lnTo>
                  <a:lnTo>
                    <a:pt x="35598" y="9271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125730"/>
                  </a:lnTo>
                  <a:lnTo>
                    <a:pt x="153708" y="125730"/>
                  </a:lnTo>
                  <a:lnTo>
                    <a:pt x="153708" y="222250"/>
                  </a:lnTo>
                  <a:lnTo>
                    <a:pt x="189306" y="222250"/>
                  </a:lnTo>
                  <a:lnTo>
                    <a:pt x="189306" y="125730"/>
                  </a:lnTo>
                  <a:lnTo>
                    <a:pt x="189306" y="92710"/>
                  </a:lnTo>
                  <a:lnTo>
                    <a:pt x="189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39542" y="8831563"/>
              <a:ext cx="228265" cy="22952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92480" y="8835332"/>
              <a:ext cx="189313" cy="22198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528657" y="8835066"/>
              <a:ext cx="189865" cy="222250"/>
            </a:xfrm>
            <a:custGeom>
              <a:avLst/>
              <a:gdLst/>
              <a:ahLst/>
              <a:cxnLst/>
              <a:rect l="l" t="t" r="r" b="b"/>
              <a:pathLst>
                <a:path w="189864" h="222250">
                  <a:moveTo>
                    <a:pt x="189318" y="0"/>
                  </a:moveTo>
                  <a:lnTo>
                    <a:pt x="153708" y="0"/>
                  </a:lnTo>
                  <a:lnTo>
                    <a:pt x="153708" y="92710"/>
                  </a:lnTo>
                  <a:lnTo>
                    <a:pt x="35598" y="9271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125730"/>
                  </a:lnTo>
                  <a:lnTo>
                    <a:pt x="153708" y="125730"/>
                  </a:lnTo>
                  <a:lnTo>
                    <a:pt x="153708" y="222250"/>
                  </a:lnTo>
                  <a:lnTo>
                    <a:pt x="189318" y="222250"/>
                  </a:lnTo>
                  <a:lnTo>
                    <a:pt x="189318" y="125730"/>
                  </a:lnTo>
                  <a:lnTo>
                    <a:pt x="189318" y="92710"/>
                  </a:lnTo>
                  <a:lnTo>
                    <a:pt x="189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24368" y="8831563"/>
              <a:ext cx="229940" cy="22952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951230" y="8835332"/>
              <a:ext cx="245110" cy="281940"/>
            </a:xfrm>
            <a:custGeom>
              <a:avLst/>
              <a:gdLst/>
              <a:ahLst/>
              <a:cxnLst/>
              <a:rect l="l" t="t" r="r" b="b"/>
              <a:pathLst>
                <a:path w="245110" h="281940">
                  <a:moveTo>
                    <a:pt x="244599" y="188475"/>
                  </a:moveTo>
                  <a:lnTo>
                    <a:pt x="0" y="188475"/>
                  </a:lnTo>
                  <a:lnTo>
                    <a:pt x="0" y="281876"/>
                  </a:lnTo>
                  <a:lnTo>
                    <a:pt x="33506" y="281876"/>
                  </a:lnTo>
                  <a:lnTo>
                    <a:pt x="33506" y="221982"/>
                  </a:lnTo>
                  <a:lnTo>
                    <a:pt x="244599" y="221982"/>
                  </a:lnTo>
                  <a:lnTo>
                    <a:pt x="244599" y="188475"/>
                  </a:lnTo>
                  <a:close/>
                </a:path>
                <a:path w="245110" h="281940">
                  <a:moveTo>
                    <a:pt x="244599" y="221982"/>
                  </a:moveTo>
                  <a:lnTo>
                    <a:pt x="210674" y="221982"/>
                  </a:lnTo>
                  <a:lnTo>
                    <a:pt x="210674" y="281876"/>
                  </a:lnTo>
                  <a:lnTo>
                    <a:pt x="244599" y="281876"/>
                  </a:lnTo>
                  <a:lnTo>
                    <a:pt x="244599" y="221982"/>
                  </a:lnTo>
                  <a:close/>
                </a:path>
                <a:path w="245110" h="281940">
                  <a:moveTo>
                    <a:pt x="209417" y="0"/>
                  </a:moveTo>
                  <a:lnTo>
                    <a:pt x="51097" y="0"/>
                  </a:lnTo>
                  <a:lnTo>
                    <a:pt x="43977" y="124394"/>
                  </a:lnTo>
                  <a:lnTo>
                    <a:pt x="42138" y="146245"/>
                  </a:lnTo>
                  <a:lnTo>
                    <a:pt x="39004" y="163817"/>
                  </a:lnTo>
                  <a:lnTo>
                    <a:pt x="34377" y="177697"/>
                  </a:lnTo>
                  <a:lnTo>
                    <a:pt x="28061" y="188475"/>
                  </a:lnTo>
                  <a:lnTo>
                    <a:pt x="66175" y="188475"/>
                  </a:lnTo>
                  <a:lnTo>
                    <a:pt x="78132" y="146069"/>
                  </a:lnTo>
                  <a:lnTo>
                    <a:pt x="84604" y="33506"/>
                  </a:lnTo>
                  <a:lnTo>
                    <a:pt x="209417" y="33506"/>
                  </a:lnTo>
                  <a:lnTo>
                    <a:pt x="209417" y="0"/>
                  </a:lnTo>
                  <a:close/>
                </a:path>
                <a:path w="245110" h="281940">
                  <a:moveTo>
                    <a:pt x="209417" y="33506"/>
                  </a:moveTo>
                  <a:lnTo>
                    <a:pt x="173816" y="33506"/>
                  </a:lnTo>
                  <a:lnTo>
                    <a:pt x="173816" y="188475"/>
                  </a:lnTo>
                  <a:lnTo>
                    <a:pt x="209417" y="188475"/>
                  </a:lnTo>
                  <a:lnTo>
                    <a:pt x="209417" y="335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46117" y="8831144"/>
              <a:ext cx="181774" cy="23035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80362" y="8831563"/>
              <a:ext cx="231197" cy="2295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19408" y="8831563"/>
              <a:ext cx="224076" cy="22952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741640" y="8293893"/>
              <a:ext cx="445134" cy="391795"/>
            </a:xfrm>
            <a:custGeom>
              <a:avLst/>
              <a:gdLst/>
              <a:ahLst/>
              <a:cxnLst/>
              <a:rect l="l" t="t" r="r" b="b"/>
              <a:pathLst>
                <a:path w="445134" h="391795">
                  <a:moveTo>
                    <a:pt x="214020" y="262496"/>
                  </a:moveTo>
                  <a:lnTo>
                    <a:pt x="188836" y="205486"/>
                  </a:lnTo>
                  <a:lnTo>
                    <a:pt x="115595" y="177063"/>
                  </a:lnTo>
                  <a:lnTo>
                    <a:pt x="82740" y="170180"/>
                  </a:lnTo>
                  <a:lnTo>
                    <a:pt x="60680" y="160667"/>
                  </a:lnTo>
                  <a:lnTo>
                    <a:pt x="48272" y="147320"/>
                  </a:lnTo>
                  <a:lnTo>
                    <a:pt x="44399" y="128892"/>
                  </a:lnTo>
                  <a:lnTo>
                    <a:pt x="48653" y="110223"/>
                  </a:lnTo>
                  <a:lnTo>
                    <a:pt x="60833" y="96113"/>
                  </a:lnTo>
                  <a:lnTo>
                    <a:pt x="80086" y="87198"/>
                  </a:lnTo>
                  <a:lnTo>
                    <a:pt x="105549" y="84074"/>
                  </a:lnTo>
                  <a:lnTo>
                    <a:pt x="129959" y="87007"/>
                  </a:lnTo>
                  <a:lnTo>
                    <a:pt x="149466" y="95910"/>
                  </a:lnTo>
                  <a:lnTo>
                    <a:pt x="163563" y="110934"/>
                  </a:lnTo>
                  <a:lnTo>
                    <a:pt x="171716" y="132245"/>
                  </a:lnTo>
                  <a:lnTo>
                    <a:pt x="209410" y="132245"/>
                  </a:lnTo>
                  <a:lnTo>
                    <a:pt x="198615" y="97053"/>
                  </a:lnTo>
                  <a:lnTo>
                    <a:pt x="177012" y="70256"/>
                  </a:lnTo>
                  <a:lnTo>
                    <a:pt x="145745" y="53200"/>
                  </a:lnTo>
                  <a:lnTo>
                    <a:pt x="105968" y="47218"/>
                  </a:lnTo>
                  <a:lnTo>
                    <a:pt x="65544" y="53213"/>
                  </a:lnTo>
                  <a:lnTo>
                    <a:pt x="34188" y="69989"/>
                  </a:lnTo>
                  <a:lnTo>
                    <a:pt x="13906" y="95808"/>
                  </a:lnTo>
                  <a:lnTo>
                    <a:pt x="6705" y="128892"/>
                  </a:lnTo>
                  <a:lnTo>
                    <a:pt x="12915" y="160578"/>
                  </a:lnTo>
                  <a:lnTo>
                    <a:pt x="31254" y="184442"/>
                  </a:lnTo>
                  <a:lnTo>
                    <a:pt x="61302" y="201168"/>
                  </a:lnTo>
                  <a:lnTo>
                    <a:pt x="102616" y="211404"/>
                  </a:lnTo>
                  <a:lnTo>
                    <a:pt x="134962" y="218567"/>
                  </a:lnTo>
                  <a:lnTo>
                    <a:pt x="157530" y="228790"/>
                  </a:lnTo>
                  <a:lnTo>
                    <a:pt x="170764" y="243090"/>
                  </a:lnTo>
                  <a:lnTo>
                    <a:pt x="175069" y="262496"/>
                  </a:lnTo>
                  <a:lnTo>
                    <a:pt x="170408" y="283057"/>
                  </a:lnTo>
                  <a:lnTo>
                    <a:pt x="156959" y="298462"/>
                  </a:lnTo>
                  <a:lnTo>
                    <a:pt x="135496" y="308152"/>
                  </a:lnTo>
                  <a:lnTo>
                    <a:pt x="106807" y="311505"/>
                  </a:lnTo>
                  <a:lnTo>
                    <a:pt x="80225" y="307505"/>
                  </a:lnTo>
                  <a:lnTo>
                    <a:pt x="59105" y="296113"/>
                  </a:lnTo>
                  <a:lnTo>
                    <a:pt x="44665" y="278282"/>
                  </a:lnTo>
                  <a:lnTo>
                    <a:pt x="38112" y="254965"/>
                  </a:lnTo>
                  <a:lnTo>
                    <a:pt x="0" y="254965"/>
                  </a:lnTo>
                  <a:lnTo>
                    <a:pt x="9969" y="293649"/>
                  </a:lnTo>
                  <a:lnTo>
                    <a:pt x="32346" y="323227"/>
                  </a:lnTo>
                  <a:lnTo>
                    <a:pt x="65252" y="342138"/>
                  </a:lnTo>
                  <a:lnTo>
                    <a:pt x="106807" y="348780"/>
                  </a:lnTo>
                  <a:lnTo>
                    <a:pt x="150761" y="342544"/>
                  </a:lnTo>
                  <a:lnTo>
                    <a:pt x="184594" y="324954"/>
                  </a:lnTo>
                  <a:lnTo>
                    <a:pt x="206336" y="297713"/>
                  </a:lnTo>
                  <a:lnTo>
                    <a:pt x="214020" y="262496"/>
                  </a:lnTo>
                  <a:close/>
                </a:path>
                <a:path w="445134" h="391795">
                  <a:moveTo>
                    <a:pt x="343027" y="195503"/>
                  </a:moveTo>
                  <a:lnTo>
                    <a:pt x="341071" y="149796"/>
                  </a:lnTo>
                  <a:lnTo>
                    <a:pt x="335051" y="109004"/>
                  </a:lnTo>
                  <a:lnTo>
                    <a:pt x="323837" y="72009"/>
                  </a:lnTo>
                  <a:lnTo>
                    <a:pt x="301307" y="33324"/>
                  </a:lnTo>
                  <a:lnTo>
                    <a:pt x="267119" y="8128"/>
                  </a:lnTo>
                  <a:lnTo>
                    <a:pt x="234226" y="0"/>
                  </a:lnTo>
                  <a:lnTo>
                    <a:pt x="231152" y="28016"/>
                  </a:lnTo>
                  <a:lnTo>
                    <a:pt x="240817" y="30175"/>
                  </a:lnTo>
                  <a:lnTo>
                    <a:pt x="249770" y="33591"/>
                  </a:lnTo>
                  <a:lnTo>
                    <a:pt x="278295" y="59461"/>
                  </a:lnTo>
                  <a:lnTo>
                    <a:pt x="295211" y="103378"/>
                  </a:lnTo>
                  <a:lnTo>
                    <a:pt x="301777" y="144945"/>
                  </a:lnTo>
                  <a:lnTo>
                    <a:pt x="303961" y="195707"/>
                  </a:lnTo>
                  <a:lnTo>
                    <a:pt x="303720" y="213766"/>
                  </a:lnTo>
                  <a:lnTo>
                    <a:pt x="300075" y="261353"/>
                  </a:lnTo>
                  <a:lnTo>
                    <a:pt x="291909" y="300469"/>
                  </a:lnTo>
                  <a:lnTo>
                    <a:pt x="272288" y="340220"/>
                  </a:lnTo>
                  <a:lnTo>
                    <a:pt x="231152" y="363410"/>
                  </a:lnTo>
                  <a:lnTo>
                    <a:pt x="234226" y="391426"/>
                  </a:lnTo>
                  <a:lnTo>
                    <a:pt x="276758" y="378333"/>
                  </a:lnTo>
                  <a:lnTo>
                    <a:pt x="307848" y="349707"/>
                  </a:lnTo>
                  <a:lnTo>
                    <a:pt x="328091" y="307784"/>
                  </a:lnTo>
                  <a:lnTo>
                    <a:pt x="337604" y="269354"/>
                  </a:lnTo>
                  <a:lnTo>
                    <a:pt x="342150" y="227050"/>
                  </a:lnTo>
                  <a:lnTo>
                    <a:pt x="342798" y="211772"/>
                  </a:lnTo>
                  <a:lnTo>
                    <a:pt x="343027" y="195503"/>
                  </a:lnTo>
                  <a:close/>
                </a:path>
                <a:path w="445134" h="391795">
                  <a:moveTo>
                    <a:pt x="445071" y="324065"/>
                  </a:moveTo>
                  <a:lnTo>
                    <a:pt x="443217" y="314756"/>
                  </a:lnTo>
                  <a:lnTo>
                    <a:pt x="438150" y="307314"/>
                  </a:lnTo>
                  <a:lnTo>
                    <a:pt x="430580" y="302399"/>
                  </a:lnTo>
                  <a:lnTo>
                    <a:pt x="421195" y="300609"/>
                  </a:lnTo>
                  <a:lnTo>
                    <a:pt x="411873" y="302399"/>
                  </a:lnTo>
                  <a:lnTo>
                    <a:pt x="404444" y="307314"/>
                  </a:lnTo>
                  <a:lnTo>
                    <a:pt x="399516" y="314756"/>
                  </a:lnTo>
                  <a:lnTo>
                    <a:pt x="397738" y="324065"/>
                  </a:lnTo>
                  <a:lnTo>
                    <a:pt x="399516" y="333451"/>
                  </a:lnTo>
                  <a:lnTo>
                    <a:pt x="404444" y="341033"/>
                  </a:lnTo>
                  <a:lnTo>
                    <a:pt x="411873" y="346100"/>
                  </a:lnTo>
                  <a:lnTo>
                    <a:pt x="421195" y="347941"/>
                  </a:lnTo>
                  <a:lnTo>
                    <a:pt x="430580" y="346100"/>
                  </a:lnTo>
                  <a:lnTo>
                    <a:pt x="438150" y="341033"/>
                  </a:lnTo>
                  <a:lnTo>
                    <a:pt x="443217" y="333451"/>
                  </a:lnTo>
                  <a:lnTo>
                    <a:pt x="445071" y="324065"/>
                  </a:lnTo>
                  <a:close/>
                </a:path>
                <a:path w="445134" h="391795">
                  <a:moveTo>
                    <a:pt x="445071" y="159880"/>
                  </a:moveTo>
                  <a:lnTo>
                    <a:pt x="443217" y="150571"/>
                  </a:lnTo>
                  <a:lnTo>
                    <a:pt x="438150" y="143129"/>
                  </a:lnTo>
                  <a:lnTo>
                    <a:pt x="430580" y="138214"/>
                  </a:lnTo>
                  <a:lnTo>
                    <a:pt x="421195" y="136436"/>
                  </a:lnTo>
                  <a:lnTo>
                    <a:pt x="411873" y="138214"/>
                  </a:lnTo>
                  <a:lnTo>
                    <a:pt x="404444" y="143129"/>
                  </a:lnTo>
                  <a:lnTo>
                    <a:pt x="399516" y="150571"/>
                  </a:lnTo>
                  <a:lnTo>
                    <a:pt x="397738" y="159880"/>
                  </a:lnTo>
                  <a:lnTo>
                    <a:pt x="399516" y="169265"/>
                  </a:lnTo>
                  <a:lnTo>
                    <a:pt x="404444" y="176847"/>
                  </a:lnTo>
                  <a:lnTo>
                    <a:pt x="411873" y="181914"/>
                  </a:lnTo>
                  <a:lnTo>
                    <a:pt x="421195" y="183756"/>
                  </a:lnTo>
                  <a:lnTo>
                    <a:pt x="430580" y="181914"/>
                  </a:lnTo>
                  <a:lnTo>
                    <a:pt x="438150" y="176847"/>
                  </a:lnTo>
                  <a:lnTo>
                    <a:pt x="443217" y="169265"/>
                  </a:lnTo>
                  <a:lnTo>
                    <a:pt x="445071" y="159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51169" y="8412728"/>
              <a:ext cx="229940" cy="22952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163629" y="8412728"/>
              <a:ext cx="229940" cy="22952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771094" y="8293893"/>
              <a:ext cx="353695" cy="391795"/>
            </a:xfrm>
            <a:custGeom>
              <a:avLst/>
              <a:gdLst/>
              <a:ahLst/>
              <a:cxnLst/>
              <a:rect l="l" t="t" r="r" b="b"/>
              <a:pathLst>
                <a:path w="353695" h="391795">
                  <a:moveTo>
                    <a:pt x="111874" y="28016"/>
                  </a:moveTo>
                  <a:lnTo>
                    <a:pt x="108800" y="0"/>
                  </a:lnTo>
                  <a:lnTo>
                    <a:pt x="97155" y="1574"/>
                  </a:lnTo>
                  <a:lnTo>
                    <a:pt x="86156" y="4292"/>
                  </a:lnTo>
                  <a:lnTo>
                    <a:pt x="49034" y="25768"/>
                  </a:lnTo>
                  <a:lnTo>
                    <a:pt x="23926" y="61036"/>
                  </a:lnTo>
                  <a:lnTo>
                    <a:pt x="7874" y="109004"/>
                  </a:lnTo>
                  <a:lnTo>
                    <a:pt x="1841" y="149796"/>
                  </a:lnTo>
                  <a:lnTo>
                    <a:pt x="0" y="195910"/>
                  </a:lnTo>
                  <a:lnTo>
                    <a:pt x="203" y="211772"/>
                  </a:lnTo>
                  <a:lnTo>
                    <a:pt x="3276" y="255841"/>
                  </a:lnTo>
                  <a:lnTo>
                    <a:pt x="11023" y="295325"/>
                  </a:lnTo>
                  <a:lnTo>
                    <a:pt x="29298" y="340487"/>
                  </a:lnTo>
                  <a:lnTo>
                    <a:pt x="57150" y="372402"/>
                  </a:lnTo>
                  <a:lnTo>
                    <a:pt x="97155" y="389839"/>
                  </a:lnTo>
                  <a:lnTo>
                    <a:pt x="108800" y="391426"/>
                  </a:lnTo>
                  <a:lnTo>
                    <a:pt x="111874" y="363410"/>
                  </a:lnTo>
                  <a:lnTo>
                    <a:pt x="102209" y="361251"/>
                  </a:lnTo>
                  <a:lnTo>
                    <a:pt x="93256" y="357835"/>
                  </a:lnTo>
                  <a:lnTo>
                    <a:pt x="64681" y="332016"/>
                  </a:lnTo>
                  <a:lnTo>
                    <a:pt x="47701" y="288150"/>
                  </a:lnTo>
                  <a:lnTo>
                    <a:pt x="41135" y="246595"/>
                  </a:lnTo>
                  <a:lnTo>
                    <a:pt x="39065" y="195707"/>
                  </a:lnTo>
                  <a:lnTo>
                    <a:pt x="39293" y="177660"/>
                  </a:lnTo>
                  <a:lnTo>
                    <a:pt x="42748" y="130263"/>
                  </a:lnTo>
                  <a:lnTo>
                    <a:pt x="50990" y="91071"/>
                  </a:lnTo>
                  <a:lnTo>
                    <a:pt x="70726" y="51206"/>
                  </a:lnTo>
                  <a:lnTo>
                    <a:pt x="102209" y="30175"/>
                  </a:lnTo>
                  <a:lnTo>
                    <a:pt x="111874" y="28016"/>
                  </a:lnTo>
                  <a:close/>
                </a:path>
                <a:path w="353695" h="391795">
                  <a:moveTo>
                    <a:pt x="353606" y="260819"/>
                  </a:moveTo>
                  <a:lnTo>
                    <a:pt x="350634" y="237490"/>
                  </a:lnTo>
                  <a:lnTo>
                    <a:pt x="342138" y="217055"/>
                  </a:lnTo>
                  <a:lnTo>
                    <a:pt x="335876" y="209308"/>
                  </a:lnTo>
                  <a:lnTo>
                    <a:pt x="328688" y="200393"/>
                  </a:lnTo>
                  <a:lnTo>
                    <a:pt x="315074" y="191198"/>
                  </a:lnTo>
                  <a:lnTo>
                    <a:pt x="315074" y="259156"/>
                  </a:lnTo>
                  <a:lnTo>
                    <a:pt x="311454" y="280301"/>
                  </a:lnTo>
                  <a:lnTo>
                    <a:pt x="301244" y="295795"/>
                  </a:lnTo>
                  <a:lnTo>
                    <a:pt x="285381" y="305333"/>
                  </a:lnTo>
                  <a:lnTo>
                    <a:pt x="264807" y="308571"/>
                  </a:lnTo>
                  <a:lnTo>
                    <a:pt x="186905" y="308571"/>
                  </a:lnTo>
                  <a:lnTo>
                    <a:pt x="186905" y="209308"/>
                  </a:lnTo>
                  <a:lnTo>
                    <a:pt x="265226" y="209308"/>
                  </a:lnTo>
                  <a:lnTo>
                    <a:pt x="286092" y="212801"/>
                  </a:lnTo>
                  <a:lnTo>
                    <a:pt x="301764" y="222770"/>
                  </a:lnTo>
                  <a:lnTo>
                    <a:pt x="311645" y="238467"/>
                  </a:lnTo>
                  <a:lnTo>
                    <a:pt x="315074" y="259156"/>
                  </a:lnTo>
                  <a:lnTo>
                    <a:pt x="315074" y="191198"/>
                  </a:lnTo>
                  <a:lnTo>
                    <a:pt x="310883" y="188366"/>
                  </a:lnTo>
                  <a:lnTo>
                    <a:pt x="323164" y="176555"/>
                  </a:lnTo>
                  <a:lnTo>
                    <a:pt x="324434" y="174548"/>
                  </a:lnTo>
                  <a:lnTo>
                    <a:pt x="332244" y="162090"/>
                  </a:lnTo>
                  <a:lnTo>
                    <a:pt x="337858" y="145249"/>
                  </a:lnTo>
                  <a:lnTo>
                    <a:pt x="339775" y="126377"/>
                  </a:lnTo>
                  <a:lnTo>
                    <a:pt x="334073" y="95758"/>
                  </a:lnTo>
                  <a:lnTo>
                    <a:pt x="328422" y="87426"/>
                  </a:lnTo>
                  <a:lnTo>
                    <a:pt x="317995" y="72085"/>
                  </a:lnTo>
                  <a:lnTo>
                    <a:pt x="301663" y="62064"/>
                  </a:lnTo>
                  <a:lnTo>
                    <a:pt x="301663" y="130568"/>
                  </a:lnTo>
                  <a:lnTo>
                    <a:pt x="298894" y="148742"/>
                  </a:lnTo>
                  <a:lnTo>
                    <a:pt x="290779" y="162610"/>
                  </a:lnTo>
                  <a:lnTo>
                    <a:pt x="277634" y="171450"/>
                  </a:lnTo>
                  <a:lnTo>
                    <a:pt x="259778" y="174548"/>
                  </a:lnTo>
                  <a:lnTo>
                    <a:pt x="186905" y="174548"/>
                  </a:lnTo>
                  <a:lnTo>
                    <a:pt x="186905" y="87426"/>
                  </a:lnTo>
                  <a:lnTo>
                    <a:pt x="258521" y="87426"/>
                  </a:lnTo>
                  <a:lnTo>
                    <a:pt x="276225" y="90398"/>
                  </a:lnTo>
                  <a:lnTo>
                    <a:pt x="289839" y="98945"/>
                  </a:lnTo>
                  <a:lnTo>
                    <a:pt x="298577" y="112522"/>
                  </a:lnTo>
                  <a:lnTo>
                    <a:pt x="301663" y="130568"/>
                  </a:lnTo>
                  <a:lnTo>
                    <a:pt x="301663" y="62064"/>
                  </a:lnTo>
                  <a:lnTo>
                    <a:pt x="293128" y="56819"/>
                  </a:lnTo>
                  <a:lnTo>
                    <a:pt x="261035" y="51409"/>
                  </a:lnTo>
                  <a:lnTo>
                    <a:pt x="149631" y="51409"/>
                  </a:lnTo>
                  <a:lnTo>
                    <a:pt x="149631" y="344589"/>
                  </a:lnTo>
                  <a:lnTo>
                    <a:pt x="268160" y="344589"/>
                  </a:lnTo>
                  <a:lnTo>
                    <a:pt x="302895" y="338569"/>
                  </a:lnTo>
                  <a:lnTo>
                    <a:pt x="329882" y="321551"/>
                  </a:lnTo>
                  <a:lnTo>
                    <a:pt x="338480" y="308571"/>
                  </a:lnTo>
                  <a:lnTo>
                    <a:pt x="347383" y="295122"/>
                  </a:lnTo>
                  <a:lnTo>
                    <a:pt x="353606" y="260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89356" y="8412728"/>
              <a:ext cx="228265" cy="22952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28402" y="8412728"/>
              <a:ext cx="224077" cy="22952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025498" y="8332730"/>
              <a:ext cx="55880" cy="306070"/>
            </a:xfrm>
            <a:custGeom>
              <a:avLst/>
              <a:gdLst/>
              <a:ahLst/>
              <a:cxnLst/>
              <a:rect l="l" t="t" r="r" b="b"/>
              <a:pathLst>
                <a:path w="55879" h="306070">
                  <a:moveTo>
                    <a:pt x="45233" y="83767"/>
                  </a:moveTo>
                  <a:lnTo>
                    <a:pt x="9633" y="83767"/>
                  </a:lnTo>
                  <a:lnTo>
                    <a:pt x="9633" y="305749"/>
                  </a:lnTo>
                  <a:lnTo>
                    <a:pt x="45233" y="305749"/>
                  </a:lnTo>
                  <a:lnTo>
                    <a:pt x="45233" y="83767"/>
                  </a:lnTo>
                  <a:close/>
                </a:path>
                <a:path w="55879" h="306070">
                  <a:moveTo>
                    <a:pt x="27642" y="0"/>
                  </a:moveTo>
                  <a:lnTo>
                    <a:pt x="16609" y="2081"/>
                  </a:lnTo>
                  <a:lnTo>
                    <a:pt x="7853" y="7853"/>
                  </a:lnTo>
                  <a:lnTo>
                    <a:pt x="2081" y="16609"/>
                  </a:lnTo>
                  <a:lnTo>
                    <a:pt x="0" y="27643"/>
                  </a:lnTo>
                  <a:lnTo>
                    <a:pt x="2081" y="37950"/>
                  </a:lnTo>
                  <a:lnTo>
                    <a:pt x="7853" y="46333"/>
                  </a:lnTo>
                  <a:lnTo>
                    <a:pt x="16609" y="51968"/>
                  </a:lnTo>
                  <a:lnTo>
                    <a:pt x="27642" y="54030"/>
                  </a:lnTo>
                  <a:lnTo>
                    <a:pt x="38676" y="51968"/>
                  </a:lnTo>
                  <a:lnTo>
                    <a:pt x="47433" y="46333"/>
                  </a:lnTo>
                  <a:lnTo>
                    <a:pt x="53205" y="37950"/>
                  </a:lnTo>
                  <a:lnTo>
                    <a:pt x="55286" y="27643"/>
                  </a:lnTo>
                  <a:lnTo>
                    <a:pt x="53205" y="16609"/>
                  </a:lnTo>
                  <a:lnTo>
                    <a:pt x="47433" y="7853"/>
                  </a:lnTo>
                  <a:lnTo>
                    <a:pt x="38676" y="2081"/>
                  </a:lnTo>
                  <a:lnTo>
                    <a:pt x="27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75506" y="8416497"/>
              <a:ext cx="215699" cy="22198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625293" y="8413146"/>
              <a:ext cx="131095" cy="22533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40632" y="8412728"/>
              <a:ext cx="228265" cy="22952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086293" y="8341107"/>
              <a:ext cx="214629" cy="301625"/>
            </a:xfrm>
            <a:custGeom>
              <a:avLst/>
              <a:gdLst/>
              <a:ahLst/>
              <a:cxnLst/>
              <a:rect l="l" t="t" r="r" b="b"/>
              <a:pathLst>
                <a:path w="214629" h="301625">
                  <a:moveTo>
                    <a:pt x="105965" y="0"/>
                  </a:moveTo>
                  <a:lnTo>
                    <a:pt x="65541" y="5988"/>
                  </a:lnTo>
                  <a:lnTo>
                    <a:pt x="34187" y="22774"/>
                  </a:lnTo>
                  <a:lnTo>
                    <a:pt x="13906" y="48591"/>
                  </a:lnTo>
                  <a:lnTo>
                    <a:pt x="6701" y="81673"/>
                  </a:lnTo>
                  <a:lnTo>
                    <a:pt x="12912" y="113354"/>
                  </a:lnTo>
                  <a:lnTo>
                    <a:pt x="31255" y="137221"/>
                  </a:lnTo>
                  <a:lnTo>
                    <a:pt x="61300" y="153942"/>
                  </a:lnTo>
                  <a:lnTo>
                    <a:pt x="102614" y="164184"/>
                  </a:lnTo>
                  <a:lnTo>
                    <a:pt x="134963" y="171343"/>
                  </a:lnTo>
                  <a:lnTo>
                    <a:pt x="157534" y="181565"/>
                  </a:lnTo>
                  <a:lnTo>
                    <a:pt x="170760" y="195871"/>
                  </a:lnTo>
                  <a:lnTo>
                    <a:pt x="175073" y="215281"/>
                  </a:lnTo>
                  <a:lnTo>
                    <a:pt x="170413" y="235837"/>
                  </a:lnTo>
                  <a:lnTo>
                    <a:pt x="156958" y="251249"/>
                  </a:lnTo>
                  <a:lnTo>
                    <a:pt x="135493" y="260928"/>
                  </a:lnTo>
                  <a:lnTo>
                    <a:pt x="106803" y="264285"/>
                  </a:lnTo>
                  <a:lnTo>
                    <a:pt x="80226" y="260280"/>
                  </a:lnTo>
                  <a:lnTo>
                    <a:pt x="59108" y="248893"/>
                  </a:lnTo>
                  <a:lnTo>
                    <a:pt x="44665" y="231066"/>
                  </a:lnTo>
                  <a:lnTo>
                    <a:pt x="38114" y="207742"/>
                  </a:lnTo>
                  <a:lnTo>
                    <a:pt x="0" y="207742"/>
                  </a:lnTo>
                  <a:lnTo>
                    <a:pt x="9973" y="246432"/>
                  </a:lnTo>
                  <a:lnTo>
                    <a:pt x="32355" y="276012"/>
                  </a:lnTo>
                  <a:lnTo>
                    <a:pt x="65259" y="294912"/>
                  </a:lnTo>
                  <a:lnTo>
                    <a:pt x="106803" y="301562"/>
                  </a:lnTo>
                  <a:lnTo>
                    <a:pt x="150767" y="295325"/>
                  </a:lnTo>
                  <a:lnTo>
                    <a:pt x="184601" y="277740"/>
                  </a:lnTo>
                  <a:lnTo>
                    <a:pt x="206341" y="250496"/>
                  </a:lnTo>
                  <a:lnTo>
                    <a:pt x="214024" y="215281"/>
                  </a:lnTo>
                  <a:lnTo>
                    <a:pt x="207657" y="182906"/>
                  </a:lnTo>
                  <a:lnTo>
                    <a:pt x="188842" y="158267"/>
                  </a:lnTo>
                  <a:lnTo>
                    <a:pt x="158012" y="140774"/>
                  </a:lnTo>
                  <a:lnTo>
                    <a:pt x="115598" y="129839"/>
                  </a:lnTo>
                  <a:lnTo>
                    <a:pt x="82739" y="122961"/>
                  </a:lnTo>
                  <a:lnTo>
                    <a:pt x="60678" y="113452"/>
                  </a:lnTo>
                  <a:lnTo>
                    <a:pt x="48277" y="100095"/>
                  </a:lnTo>
                  <a:lnTo>
                    <a:pt x="44396" y="81673"/>
                  </a:lnTo>
                  <a:lnTo>
                    <a:pt x="48650" y="63009"/>
                  </a:lnTo>
                  <a:lnTo>
                    <a:pt x="60836" y="48899"/>
                  </a:lnTo>
                  <a:lnTo>
                    <a:pt x="80089" y="39972"/>
                  </a:lnTo>
                  <a:lnTo>
                    <a:pt x="105546" y="36857"/>
                  </a:lnTo>
                  <a:lnTo>
                    <a:pt x="129963" y="39789"/>
                  </a:lnTo>
                  <a:lnTo>
                    <a:pt x="149472" y="48689"/>
                  </a:lnTo>
                  <a:lnTo>
                    <a:pt x="163562" y="63715"/>
                  </a:lnTo>
                  <a:lnTo>
                    <a:pt x="171722" y="85023"/>
                  </a:lnTo>
                  <a:lnTo>
                    <a:pt x="209417" y="85023"/>
                  </a:lnTo>
                  <a:lnTo>
                    <a:pt x="198613" y="49828"/>
                  </a:lnTo>
                  <a:lnTo>
                    <a:pt x="177010" y="23035"/>
                  </a:lnTo>
                  <a:lnTo>
                    <a:pt x="145748" y="5981"/>
                  </a:lnTo>
                  <a:lnTo>
                    <a:pt x="105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85792" y="8412728"/>
              <a:ext cx="229940" cy="22952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349211" y="8412309"/>
              <a:ext cx="187219" cy="22952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59993" y="8412728"/>
              <a:ext cx="229940" cy="22952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664881" y="8412728"/>
              <a:ext cx="227965" cy="295275"/>
            </a:xfrm>
            <a:custGeom>
              <a:avLst/>
              <a:gdLst/>
              <a:ahLst/>
              <a:cxnLst/>
              <a:rect l="l" t="t" r="r" b="b"/>
              <a:pathLst>
                <a:path w="227964" h="295275">
                  <a:moveTo>
                    <a:pt x="46490" y="226170"/>
                  </a:moveTo>
                  <a:lnTo>
                    <a:pt x="9633" y="226170"/>
                  </a:lnTo>
                  <a:lnTo>
                    <a:pt x="23147" y="256582"/>
                  </a:lnTo>
                  <a:lnTo>
                    <a:pt x="47380" y="278159"/>
                  </a:lnTo>
                  <a:lnTo>
                    <a:pt x="79545" y="291018"/>
                  </a:lnTo>
                  <a:lnTo>
                    <a:pt x="116854" y="295279"/>
                  </a:lnTo>
                  <a:lnTo>
                    <a:pt x="160636" y="288459"/>
                  </a:lnTo>
                  <a:lnTo>
                    <a:pt x="195700" y="268682"/>
                  </a:lnTo>
                  <a:lnTo>
                    <a:pt x="200159" y="262609"/>
                  </a:lnTo>
                  <a:lnTo>
                    <a:pt x="113504" y="262609"/>
                  </a:lnTo>
                  <a:lnTo>
                    <a:pt x="91253" y="260450"/>
                  </a:lnTo>
                  <a:lnTo>
                    <a:pt x="71516" y="253814"/>
                  </a:lnTo>
                  <a:lnTo>
                    <a:pt x="56019" y="242466"/>
                  </a:lnTo>
                  <a:lnTo>
                    <a:pt x="46490" y="226170"/>
                  </a:lnTo>
                  <a:close/>
                </a:path>
                <a:path w="227964" h="295275">
                  <a:moveTo>
                    <a:pt x="227427" y="179680"/>
                  </a:moveTo>
                  <a:lnTo>
                    <a:pt x="191826" y="179680"/>
                  </a:lnTo>
                  <a:lnTo>
                    <a:pt x="191826" y="193501"/>
                  </a:lnTo>
                  <a:lnTo>
                    <a:pt x="186008" y="223383"/>
                  </a:lnTo>
                  <a:lnTo>
                    <a:pt x="169785" y="245018"/>
                  </a:lnTo>
                  <a:lnTo>
                    <a:pt x="145002" y="258172"/>
                  </a:lnTo>
                  <a:lnTo>
                    <a:pt x="113504" y="262609"/>
                  </a:lnTo>
                  <a:lnTo>
                    <a:pt x="200159" y="262609"/>
                  </a:lnTo>
                  <a:lnTo>
                    <a:pt x="218985" y="236969"/>
                  </a:lnTo>
                  <a:lnTo>
                    <a:pt x="227409" y="194431"/>
                  </a:lnTo>
                  <a:lnTo>
                    <a:pt x="227427" y="179680"/>
                  </a:lnTo>
                  <a:close/>
                </a:path>
                <a:path w="227964" h="295275">
                  <a:moveTo>
                    <a:pt x="109734" y="0"/>
                  </a:moveTo>
                  <a:lnTo>
                    <a:pt x="65907" y="8285"/>
                  </a:lnTo>
                  <a:lnTo>
                    <a:pt x="31150" y="31098"/>
                  </a:lnTo>
                  <a:lnTo>
                    <a:pt x="8252" y="65377"/>
                  </a:lnTo>
                  <a:lnTo>
                    <a:pt x="0" y="108059"/>
                  </a:lnTo>
                  <a:lnTo>
                    <a:pt x="8252" y="150610"/>
                  </a:lnTo>
                  <a:lnTo>
                    <a:pt x="31150" y="184601"/>
                  </a:lnTo>
                  <a:lnTo>
                    <a:pt x="65907" y="207127"/>
                  </a:lnTo>
                  <a:lnTo>
                    <a:pt x="109734" y="215281"/>
                  </a:lnTo>
                  <a:lnTo>
                    <a:pt x="133693" y="212781"/>
                  </a:lnTo>
                  <a:lnTo>
                    <a:pt x="155649" y="205648"/>
                  </a:lnTo>
                  <a:lnTo>
                    <a:pt x="175171" y="194431"/>
                  </a:lnTo>
                  <a:lnTo>
                    <a:pt x="188043" y="183030"/>
                  </a:lnTo>
                  <a:lnTo>
                    <a:pt x="114342" y="183030"/>
                  </a:lnTo>
                  <a:lnTo>
                    <a:pt x="82733" y="177324"/>
                  </a:lnTo>
                  <a:lnTo>
                    <a:pt x="58113" y="161565"/>
                  </a:lnTo>
                  <a:lnTo>
                    <a:pt x="42132" y="137796"/>
                  </a:lnTo>
                  <a:lnTo>
                    <a:pt x="36438" y="108059"/>
                  </a:lnTo>
                  <a:lnTo>
                    <a:pt x="42132" y="78145"/>
                  </a:lnTo>
                  <a:lnTo>
                    <a:pt x="58113" y="54396"/>
                  </a:lnTo>
                  <a:lnTo>
                    <a:pt x="82733" y="38735"/>
                  </a:lnTo>
                  <a:lnTo>
                    <a:pt x="114342" y="33087"/>
                  </a:lnTo>
                  <a:lnTo>
                    <a:pt x="189022" y="33087"/>
                  </a:lnTo>
                  <a:lnTo>
                    <a:pt x="175171" y="20673"/>
                  </a:lnTo>
                  <a:lnTo>
                    <a:pt x="155649" y="9476"/>
                  </a:lnTo>
                  <a:lnTo>
                    <a:pt x="133693" y="2441"/>
                  </a:lnTo>
                  <a:lnTo>
                    <a:pt x="109734" y="0"/>
                  </a:lnTo>
                  <a:close/>
                </a:path>
                <a:path w="227964" h="295275">
                  <a:moveTo>
                    <a:pt x="189022" y="33087"/>
                  </a:moveTo>
                  <a:lnTo>
                    <a:pt x="114342" y="33087"/>
                  </a:lnTo>
                  <a:lnTo>
                    <a:pt x="146016" y="38499"/>
                  </a:lnTo>
                  <a:lnTo>
                    <a:pt x="170780" y="53767"/>
                  </a:lnTo>
                  <a:lnTo>
                    <a:pt x="186905" y="77438"/>
                  </a:lnTo>
                  <a:lnTo>
                    <a:pt x="192664" y="108059"/>
                  </a:lnTo>
                  <a:lnTo>
                    <a:pt x="186905" y="138326"/>
                  </a:lnTo>
                  <a:lnTo>
                    <a:pt x="170780" y="162036"/>
                  </a:lnTo>
                  <a:lnTo>
                    <a:pt x="146016" y="177500"/>
                  </a:lnTo>
                  <a:lnTo>
                    <a:pt x="114342" y="183030"/>
                  </a:lnTo>
                  <a:lnTo>
                    <a:pt x="188043" y="183030"/>
                  </a:lnTo>
                  <a:lnTo>
                    <a:pt x="191826" y="179680"/>
                  </a:lnTo>
                  <a:lnTo>
                    <a:pt x="227427" y="179680"/>
                  </a:lnTo>
                  <a:lnTo>
                    <a:pt x="227427" y="35601"/>
                  </a:lnTo>
                  <a:lnTo>
                    <a:pt x="191826" y="35601"/>
                  </a:lnTo>
                  <a:lnTo>
                    <a:pt x="189022" y="33087"/>
                  </a:lnTo>
                  <a:close/>
                </a:path>
                <a:path w="227964" h="295275">
                  <a:moveTo>
                    <a:pt x="227427" y="3769"/>
                  </a:moveTo>
                  <a:lnTo>
                    <a:pt x="191826" y="3769"/>
                  </a:lnTo>
                  <a:lnTo>
                    <a:pt x="191826" y="35601"/>
                  </a:lnTo>
                  <a:lnTo>
                    <a:pt x="227427" y="35601"/>
                  </a:lnTo>
                  <a:lnTo>
                    <a:pt x="227427" y="3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403503" y="8413146"/>
              <a:ext cx="207323" cy="225333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3064421" y="8332742"/>
              <a:ext cx="274955" cy="306070"/>
            </a:xfrm>
            <a:custGeom>
              <a:avLst/>
              <a:gdLst/>
              <a:ahLst/>
              <a:cxnLst/>
              <a:rect l="l" t="t" r="r" b="b"/>
              <a:pathLst>
                <a:path w="274954" h="306070">
                  <a:moveTo>
                    <a:pt x="35598" y="12560"/>
                  </a:moveTo>
                  <a:lnTo>
                    <a:pt x="0" y="12560"/>
                  </a:lnTo>
                  <a:lnTo>
                    <a:pt x="0" y="305739"/>
                  </a:lnTo>
                  <a:lnTo>
                    <a:pt x="35598" y="305739"/>
                  </a:lnTo>
                  <a:lnTo>
                    <a:pt x="35598" y="12560"/>
                  </a:lnTo>
                  <a:close/>
                </a:path>
                <a:path w="274954" h="306070">
                  <a:moveTo>
                    <a:pt x="185547" y="303644"/>
                  </a:moveTo>
                  <a:lnTo>
                    <a:pt x="86702" y="193916"/>
                  </a:lnTo>
                  <a:lnTo>
                    <a:pt x="178422" y="85852"/>
                  </a:lnTo>
                  <a:lnTo>
                    <a:pt x="178422" y="83756"/>
                  </a:lnTo>
                  <a:lnTo>
                    <a:pt x="136118" y="83756"/>
                  </a:lnTo>
                  <a:lnTo>
                    <a:pt x="47752" y="190144"/>
                  </a:lnTo>
                  <a:lnTo>
                    <a:pt x="47752" y="199783"/>
                  </a:lnTo>
                  <a:lnTo>
                    <a:pt x="141147" y="305739"/>
                  </a:lnTo>
                  <a:lnTo>
                    <a:pt x="185547" y="305739"/>
                  </a:lnTo>
                  <a:lnTo>
                    <a:pt x="185547" y="303644"/>
                  </a:lnTo>
                  <a:close/>
                </a:path>
                <a:path w="274954" h="306070">
                  <a:moveTo>
                    <a:pt x="264655" y="83756"/>
                  </a:moveTo>
                  <a:lnTo>
                    <a:pt x="229044" y="83756"/>
                  </a:lnTo>
                  <a:lnTo>
                    <a:pt x="229044" y="305739"/>
                  </a:lnTo>
                  <a:lnTo>
                    <a:pt x="264655" y="305739"/>
                  </a:lnTo>
                  <a:lnTo>
                    <a:pt x="264655" y="83756"/>
                  </a:lnTo>
                  <a:close/>
                </a:path>
                <a:path w="274954" h="306070">
                  <a:moveTo>
                    <a:pt x="274701" y="27635"/>
                  </a:moveTo>
                  <a:lnTo>
                    <a:pt x="272618" y="16598"/>
                  </a:lnTo>
                  <a:lnTo>
                    <a:pt x="266852" y="7848"/>
                  </a:lnTo>
                  <a:lnTo>
                    <a:pt x="258089" y="2070"/>
                  </a:lnTo>
                  <a:lnTo>
                    <a:pt x="247065" y="0"/>
                  </a:lnTo>
                  <a:lnTo>
                    <a:pt x="236029" y="2070"/>
                  </a:lnTo>
                  <a:lnTo>
                    <a:pt x="227266" y="7848"/>
                  </a:lnTo>
                  <a:lnTo>
                    <a:pt x="221500" y="16598"/>
                  </a:lnTo>
                  <a:lnTo>
                    <a:pt x="219417" y="27635"/>
                  </a:lnTo>
                  <a:lnTo>
                    <a:pt x="221500" y="37947"/>
                  </a:lnTo>
                  <a:lnTo>
                    <a:pt x="227266" y="46329"/>
                  </a:lnTo>
                  <a:lnTo>
                    <a:pt x="236029" y="51968"/>
                  </a:lnTo>
                  <a:lnTo>
                    <a:pt x="247065" y="54025"/>
                  </a:lnTo>
                  <a:lnTo>
                    <a:pt x="258089" y="51968"/>
                  </a:lnTo>
                  <a:lnTo>
                    <a:pt x="266852" y="46329"/>
                  </a:lnTo>
                  <a:lnTo>
                    <a:pt x="272618" y="37947"/>
                  </a:lnTo>
                  <a:lnTo>
                    <a:pt x="274701" y="27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786293" y="8413146"/>
              <a:ext cx="207323" cy="22533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481998" y="8412728"/>
              <a:ext cx="229940" cy="22952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2239086" y="7456213"/>
              <a:ext cx="6091555" cy="1182370"/>
            </a:xfrm>
            <a:custGeom>
              <a:avLst/>
              <a:gdLst/>
              <a:ahLst/>
              <a:cxnLst/>
              <a:rect l="l" t="t" r="r" b="b"/>
              <a:pathLst>
                <a:path w="6091555" h="1182370">
                  <a:moveTo>
                    <a:pt x="203974" y="1098499"/>
                  </a:moveTo>
                  <a:lnTo>
                    <a:pt x="201015" y="1075169"/>
                  </a:lnTo>
                  <a:lnTo>
                    <a:pt x="192506" y="1054735"/>
                  </a:lnTo>
                  <a:lnTo>
                    <a:pt x="186258" y="1046988"/>
                  </a:lnTo>
                  <a:lnTo>
                    <a:pt x="179070" y="1038072"/>
                  </a:lnTo>
                  <a:lnTo>
                    <a:pt x="165442" y="1028877"/>
                  </a:lnTo>
                  <a:lnTo>
                    <a:pt x="165442" y="1096835"/>
                  </a:lnTo>
                  <a:lnTo>
                    <a:pt x="161836" y="1117981"/>
                  </a:lnTo>
                  <a:lnTo>
                    <a:pt x="151625" y="1133475"/>
                  </a:lnTo>
                  <a:lnTo>
                    <a:pt x="135763" y="1143012"/>
                  </a:lnTo>
                  <a:lnTo>
                    <a:pt x="115189" y="1146251"/>
                  </a:lnTo>
                  <a:lnTo>
                    <a:pt x="37287" y="1146251"/>
                  </a:lnTo>
                  <a:lnTo>
                    <a:pt x="37287" y="1046988"/>
                  </a:lnTo>
                  <a:lnTo>
                    <a:pt x="115608" y="1046988"/>
                  </a:lnTo>
                  <a:lnTo>
                    <a:pt x="136461" y="1050480"/>
                  </a:lnTo>
                  <a:lnTo>
                    <a:pt x="152146" y="1060450"/>
                  </a:lnTo>
                  <a:lnTo>
                    <a:pt x="162013" y="1076147"/>
                  </a:lnTo>
                  <a:lnTo>
                    <a:pt x="165442" y="1096835"/>
                  </a:lnTo>
                  <a:lnTo>
                    <a:pt x="165442" y="1028877"/>
                  </a:lnTo>
                  <a:lnTo>
                    <a:pt x="161251" y="1026045"/>
                  </a:lnTo>
                  <a:lnTo>
                    <a:pt x="173545" y="1014234"/>
                  </a:lnTo>
                  <a:lnTo>
                    <a:pt x="174815" y="1012228"/>
                  </a:lnTo>
                  <a:lnTo>
                    <a:pt x="182613" y="999769"/>
                  </a:lnTo>
                  <a:lnTo>
                    <a:pt x="188226" y="982929"/>
                  </a:lnTo>
                  <a:lnTo>
                    <a:pt x="190157" y="964057"/>
                  </a:lnTo>
                  <a:lnTo>
                    <a:pt x="184454" y="933437"/>
                  </a:lnTo>
                  <a:lnTo>
                    <a:pt x="178790" y="925106"/>
                  </a:lnTo>
                  <a:lnTo>
                    <a:pt x="168376" y="909764"/>
                  </a:lnTo>
                  <a:lnTo>
                    <a:pt x="152044" y="899744"/>
                  </a:lnTo>
                  <a:lnTo>
                    <a:pt x="152044" y="968248"/>
                  </a:lnTo>
                  <a:lnTo>
                    <a:pt x="149263" y="986421"/>
                  </a:lnTo>
                  <a:lnTo>
                    <a:pt x="141147" y="1000290"/>
                  </a:lnTo>
                  <a:lnTo>
                    <a:pt x="128016" y="1009129"/>
                  </a:lnTo>
                  <a:lnTo>
                    <a:pt x="110159" y="1012228"/>
                  </a:lnTo>
                  <a:lnTo>
                    <a:pt x="37287" y="1012228"/>
                  </a:lnTo>
                  <a:lnTo>
                    <a:pt x="37287" y="925106"/>
                  </a:lnTo>
                  <a:lnTo>
                    <a:pt x="108902" y="925106"/>
                  </a:lnTo>
                  <a:lnTo>
                    <a:pt x="126593" y="928077"/>
                  </a:lnTo>
                  <a:lnTo>
                    <a:pt x="140208" y="936625"/>
                  </a:lnTo>
                  <a:lnTo>
                    <a:pt x="148958" y="950201"/>
                  </a:lnTo>
                  <a:lnTo>
                    <a:pt x="152044" y="968248"/>
                  </a:lnTo>
                  <a:lnTo>
                    <a:pt x="152044" y="899744"/>
                  </a:lnTo>
                  <a:lnTo>
                    <a:pt x="143510" y="894499"/>
                  </a:lnTo>
                  <a:lnTo>
                    <a:pt x="111417" y="889088"/>
                  </a:lnTo>
                  <a:lnTo>
                    <a:pt x="0" y="889088"/>
                  </a:lnTo>
                  <a:lnTo>
                    <a:pt x="0" y="1182268"/>
                  </a:lnTo>
                  <a:lnTo>
                    <a:pt x="118541" y="1182268"/>
                  </a:lnTo>
                  <a:lnTo>
                    <a:pt x="153263" y="1176248"/>
                  </a:lnTo>
                  <a:lnTo>
                    <a:pt x="180263" y="1159230"/>
                  </a:lnTo>
                  <a:lnTo>
                    <a:pt x="188849" y="1146251"/>
                  </a:lnTo>
                  <a:lnTo>
                    <a:pt x="197751" y="1132801"/>
                  </a:lnTo>
                  <a:lnTo>
                    <a:pt x="203974" y="1098499"/>
                  </a:lnTo>
                  <a:close/>
                </a:path>
                <a:path w="6091555" h="1182370">
                  <a:moveTo>
                    <a:pt x="4751857" y="28016"/>
                  </a:moveTo>
                  <a:lnTo>
                    <a:pt x="4748796" y="0"/>
                  </a:lnTo>
                  <a:lnTo>
                    <a:pt x="4737151" y="1587"/>
                  </a:lnTo>
                  <a:lnTo>
                    <a:pt x="4726140" y="4292"/>
                  </a:lnTo>
                  <a:lnTo>
                    <a:pt x="4689018" y="25768"/>
                  </a:lnTo>
                  <a:lnTo>
                    <a:pt x="4663922" y="61048"/>
                  </a:lnTo>
                  <a:lnTo>
                    <a:pt x="4647870" y="109004"/>
                  </a:lnTo>
                  <a:lnTo>
                    <a:pt x="4641837" y="149809"/>
                  </a:lnTo>
                  <a:lnTo>
                    <a:pt x="4639996" y="195922"/>
                  </a:lnTo>
                  <a:lnTo>
                    <a:pt x="4640199" y="211785"/>
                  </a:lnTo>
                  <a:lnTo>
                    <a:pt x="4643259" y="255841"/>
                  </a:lnTo>
                  <a:lnTo>
                    <a:pt x="4651006" y="295338"/>
                  </a:lnTo>
                  <a:lnTo>
                    <a:pt x="4669294" y="340499"/>
                  </a:lnTo>
                  <a:lnTo>
                    <a:pt x="4697146" y="372414"/>
                  </a:lnTo>
                  <a:lnTo>
                    <a:pt x="4737151" y="389851"/>
                  </a:lnTo>
                  <a:lnTo>
                    <a:pt x="4748796" y="391439"/>
                  </a:lnTo>
                  <a:lnTo>
                    <a:pt x="4751857" y="363410"/>
                  </a:lnTo>
                  <a:lnTo>
                    <a:pt x="4742192" y="361251"/>
                  </a:lnTo>
                  <a:lnTo>
                    <a:pt x="4733252" y="357847"/>
                  </a:lnTo>
                  <a:lnTo>
                    <a:pt x="4704664" y="332028"/>
                  </a:lnTo>
                  <a:lnTo>
                    <a:pt x="4687697" y="288163"/>
                  </a:lnTo>
                  <a:lnTo>
                    <a:pt x="4681131" y="246608"/>
                  </a:lnTo>
                  <a:lnTo>
                    <a:pt x="4679048" y="195719"/>
                  </a:lnTo>
                  <a:lnTo>
                    <a:pt x="4679289" y="177673"/>
                  </a:lnTo>
                  <a:lnTo>
                    <a:pt x="4682731" y="130276"/>
                  </a:lnTo>
                  <a:lnTo>
                    <a:pt x="4690973" y="91084"/>
                  </a:lnTo>
                  <a:lnTo>
                    <a:pt x="4710709" y="51219"/>
                  </a:lnTo>
                  <a:lnTo>
                    <a:pt x="4742192" y="30175"/>
                  </a:lnTo>
                  <a:lnTo>
                    <a:pt x="4751857" y="28016"/>
                  </a:lnTo>
                  <a:close/>
                </a:path>
                <a:path w="6091555" h="1182370">
                  <a:moveTo>
                    <a:pt x="5058930" y="241147"/>
                  </a:moveTo>
                  <a:lnTo>
                    <a:pt x="5020399" y="241147"/>
                  </a:lnTo>
                  <a:lnTo>
                    <a:pt x="5004981" y="270408"/>
                  </a:lnTo>
                  <a:lnTo>
                    <a:pt x="4982172" y="292722"/>
                  </a:lnTo>
                  <a:lnTo>
                    <a:pt x="4953254" y="306933"/>
                  </a:lnTo>
                  <a:lnTo>
                    <a:pt x="4919459" y="311937"/>
                  </a:lnTo>
                  <a:lnTo>
                    <a:pt x="4876063" y="303491"/>
                  </a:lnTo>
                  <a:lnTo>
                    <a:pt x="4841862" y="279946"/>
                  </a:lnTo>
                  <a:lnTo>
                    <a:pt x="4819447" y="243903"/>
                  </a:lnTo>
                  <a:lnTo>
                    <a:pt x="4811395" y="198005"/>
                  </a:lnTo>
                  <a:lnTo>
                    <a:pt x="4819447" y="152107"/>
                  </a:lnTo>
                  <a:lnTo>
                    <a:pt x="4841862" y="116078"/>
                  </a:lnTo>
                  <a:lnTo>
                    <a:pt x="4876063" y="92519"/>
                  </a:lnTo>
                  <a:lnTo>
                    <a:pt x="4919459" y="84086"/>
                  </a:lnTo>
                  <a:lnTo>
                    <a:pt x="4953012" y="88861"/>
                  </a:lnTo>
                  <a:lnTo>
                    <a:pt x="4981803" y="102514"/>
                  </a:lnTo>
                  <a:lnTo>
                    <a:pt x="5004562" y="124015"/>
                  </a:lnTo>
                  <a:lnTo>
                    <a:pt x="5019980" y="152361"/>
                  </a:lnTo>
                  <a:lnTo>
                    <a:pt x="5058511" y="152361"/>
                  </a:lnTo>
                  <a:lnTo>
                    <a:pt x="5039004" y="109067"/>
                  </a:lnTo>
                  <a:lnTo>
                    <a:pt x="5007724" y="75920"/>
                  </a:lnTo>
                  <a:lnTo>
                    <a:pt x="4966868" y="54698"/>
                  </a:lnTo>
                  <a:lnTo>
                    <a:pt x="4918621" y="47231"/>
                  </a:lnTo>
                  <a:lnTo>
                    <a:pt x="4871339" y="54546"/>
                  </a:lnTo>
                  <a:lnTo>
                    <a:pt x="4831270" y="75209"/>
                  </a:lnTo>
                  <a:lnTo>
                    <a:pt x="4800320" y="107302"/>
                  </a:lnTo>
                  <a:lnTo>
                    <a:pt x="4780356" y="148869"/>
                  </a:lnTo>
                  <a:lnTo>
                    <a:pt x="4773282" y="198005"/>
                  </a:lnTo>
                  <a:lnTo>
                    <a:pt x="4780356" y="247142"/>
                  </a:lnTo>
                  <a:lnTo>
                    <a:pt x="4800320" y="288721"/>
                  </a:lnTo>
                  <a:lnTo>
                    <a:pt x="4831270" y="320802"/>
                  </a:lnTo>
                  <a:lnTo>
                    <a:pt x="4871339" y="341477"/>
                  </a:lnTo>
                  <a:lnTo>
                    <a:pt x="4918621" y="348792"/>
                  </a:lnTo>
                  <a:lnTo>
                    <a:pt x="4966982" y="341096"/>
                  </a:lnTo>
                  <a:lnTo>
                    <a:pt x="5008092" y="319316"/>
                  </a:lnTo>
                  <a:lnTo>
                    <a:pt x="5039538" y="285356"/>
                  </a:lnTo>
                  <a:lnTo>
                    <a:pt x="5058930" y="241147"/>
                  </a:lnTo>
                  <a:close/>
                </a:path>
                <a:path w="6091555" h="1182370">
                  <a:moveTo>
                    <a:pt x="5322036" y="260832"/>
                  </a:moveTo>
                  <a:lnTo>
                    <a:pt x="5319065" y="237502"/>
                  </a:lnTo>
                  <a:lnTo>
                    <a:pt x="5310568" y="217068"/>
                  </a:lnTo>
                  <a:lnTo>
                    <a:pt x="5304307" y="209321"/>
                  </a:lnTo>
                  <a:lnTo>
                    <a:pt x="5297119" y="200406"/>
                  </a:lnTo>
                  <a:lnTo>
                    <a:pt x="5283505" y="191211"/>
                  </a:lnTo>
                  <a:lnTo>
                    <a:pt x="5283505" y="259156"/>
                  </a:lnTo>
                  <a:lnTo>
                    <a:pt x="5279885" y="280314"/>
                  </a:lnTo>
                  <a:lnTo>
                    <a:pt x="5269674" y="295808"/>
                  </a:lnTo>
                  <a:lnTo>
                    <a:pt x="5253812" y="305333"/>
                  </a:lnTo>
                  <a:lnTo>
                    <a:pt x="5233238" y="308584"/>
                  </a:lnTo>
                  <a:lnTo>
                    <a:pt x="5155336" y="308584"/>
                  </a:lnTo>
                  <a:lnTo>
                    <a:pt x="5155336" y="209321"/>
                  </a:lnTo>
                  <a:lnTo>
                    <a:pt x="5233657" y="209321"/>
                  </a:lnTo>
                  <a:lnTo>
                    <a:pt x="5254523" y="212801"/>
                  </a:lnTo>
                  <a:lnTo>
                    <a:pt x="5270195" y="222770"/>
                  </a:lnTo>
                  <a:lnTo>
                    <a:pt x="5280076" y="238467"/>
                  </a:lnTo>
                  <a:lnTo>
                    <a:pt x="5283505" y="259156"/>
                  </a:lnTo>
                  <a:lnTo>
                    <a:pt x="5283505" y="191211"/>
                  </a:lnTo>
                  <a:lnTo>
                    <a:pt x="5279314" y="188379"/>
                  </a:lnTo>
                  <a:lnTo>
                    <a:pt x="5291607" y="176568"/>
                  </a:lnTo>
                  <a:lnTo>
                    <a:pt x="5292864" y="174548"/>
                  </a:lnTo>
                  <a:lnTo>
                    <a:pt x="5300675" y="162090"/>
                  </a:lnTo>
                  <a:lnTo>
                    <a:pt x="5306288" y="145262"/>
                  </a:lnTo>
                  <a:lnTo>
                    <a:pt x="5308206" y="126390"/>
                  </a:lnTo>
                  <a:lnTo>
                    <a:pt x="5302504" y="95770"/>
                  </a:lnTo>
                  <a:lnTo>
                    <a:pt x="5296852" y="87439"/>
                  </a:lnTo>
                  <a:lnTo>
                    <a:pt x="5286426" y="72097"/>
                  </a:lnTo>
                  <a:lnTo>
                    <a:pt x="5270093" y="62077"/>
                  </a:lnTo>
                  <a:lnTo>
                    <a:pt x="5270093" y="130581"/>
                  </a:lnTo>
                  <a:lnTo>
                    <a:pt x="5267325" y="148755"/>
                  </a:lnTo>
                  <a:lnTo>
                    <a:pt x="5259209" y="162623"/>
                  </a:lnTo>
                  <a:lnTo>
                    <a:pt x="5246065" y="171450"/>
                  </a:lnTo>
                  <a:lnTo>
                    <a:pt x="5228209" y="174548"/>
                  </a:lnTo>
                  <a:lnTo>
                    <a:pt x="5155336" y="174548"/>
                  </a:lnTo>
                  <a:lnTo>
                    <a:pt x="5155336" y="87439"/>
                  </a:lnTo>
                  <a:lnTo>
                    <a:pt x="5226951" y="87439"/>
                  </a:lnTo>
                  <a:lnTo>
                    <a:pt x="5244655" y="90411"/>
                  </a:lnTo>
                  <a:lnTo>
                    <a:pt x="5258270" y="98958"/>
                  </a:lnTo>
                  <a:lnTo>
                    <a:pt x="5267007" y="112522"/>
                  </a:lnTo>
                  <a:lnTo>
                    <a:pt x="5270093" y="130581"/>
                  </a:lnTo>
                  <a:lnTo>
                    <a:pt x="5270093" y="62077"/>
                  </a:lnTo>
                  <a:lnTo>
                    <a:pt x="5261559" y="56832"/>
                  </a:lnTo>
                  <a:lnTo>
                    <a:pt x="5229466" y="51422"/>
                  </a:lnTo>
                  <a:lnTo>
                    <a:pt x="5118062" y="51422"/>
                  </a:lnTo>
                  <a:lnTo>
                    <a:pt x="5118062" y="344601"/>
                  </a:lnTo>
                  <a:lnTo>
                    <a:pt x="5236591" y="344601"/>
                  </a:lnTo>
                  <a:lnTo>
                    <a:pt x="5271325" y="338582"/>
                  </a:lnTo>
                  <a:lnTo>
                    <a:pt x="5298313" y="321564"/>
                  </a:lnTo>
                  <a:lnTo>
                    <a:pt x="5306911" y="308584"/>
                  </a:lnTo>
                  <a:lnTo>
                    <a:pt x="5315813" y="295122"/>
                  </a:lnTo>
                  <a:lnTo>
                    <a:pt x="5322036" y="260832"/>
                  </a:lnTo>
                  <a:close/>
                </a:path>
                <a:path w="6091555" h="1182370">
                  <a:moveTo>
                    <a:pt x="5629859" y="198005"/>
                  </a:moveTo>
                  <a:lnTo>
                    <a:pt x="5622836" y="149466"/>
                  </a:lnTo>
                  <a:lnTo>
                    <a:pt x="5602795" y="108953"/>
                  </a:lnTo>
                  <a:lnTo>
                    <a:pt x="5591327" y="97701"/>
                  </a:lnTo>
                  <a:lnTo>
                    <a:pt x="5591327" y="198005"/>
                  </a:lnTo>
                  <a:lnTo>
                    <a:pt x="5583428" y="243141"/>
                  </a:lnTo>
                  <a:lnTo>
                    <a:pt x="5560796" y="277901"/>
                  </a:lnTo>
                  <a:lnTo>
                    <a:pt x="5525059" y="300253"/>
                  </a:lnTo>
                  <a:lnTo>
                    <a:pt x="5477815" y="308165"/>
                  </a:lnTo>
                  <a:lnTo>
                    <a:pt x="5418340" y="308165"/>
                  </a:lnTo>
                  <a:lnTo>
                    <a:pt x="5418340" y="87858"/>
                  </a:lnTo>
                  <a:lnTo>
                    <a:pt x="5477815" y="87858"/>
                  </a:lnTo>
                  <a:lnTo>
                    <a:pt x="5525059" y="95758"/>
                  </a:lnTo>
                  <a:lnTo>
                    <a:pt x="5560796" y="118110"/>
                  </a:lnTo>
                  <a:lnTo>
                    <a:pt x="5583428" y="152882"/>
                  </a:lnTo>
                  <a:lnTo>
                    <a:pt x="5591327" y="198005"/>
                  </a:lnTo>
                  <a:lnTo>
                    <a:pt x="5591327" y="97701"/>
                  </a:lnTo>
                  <a:lnTo>
                    <a:pt x="5581307" y="87858"/>
                  </a:lnTo>
                  <a:lnTo>
                    <a:pt x="5571325" y="78054"/>
                  </a:lnTo>
                  <a:lnTo>
                    <a:pt x="5529973" y="58343"/>
                  </a:lnTo>
                  <a:lnTo>
                    <a:pt x="5480329" y="51422"/>
                  </a:lnTo>
                  <a:lnTo>
                    <a:pt x="5380647" y="51422"/>
                  </a:lnTo>
                  <a:lnTo>
                    <a:pt x="5380647" y="344601"/>
                  </a:lnTo>
                  <a:lnTo>
                    <a:pt x="5480329" y="344601"/>
                  </a:lnTo>
                  <a:lnTo>
                    <a:pt x="5529973" y="337680"/>
                  </a:lnTo>
                  <a:lnTo>
                    <a:pt x="5571325" y="317969"/>
                  </a:lnTo>
                  <a:lnTo>
                    <a:pt x="5602795" y="287058"/>
                  </a:lnTo>
                  <a:lnTo>
                    <a:pt x="5622836" y="246545"/>
                  </a:lnTo>
                  <a:lnTo>
                    <a:pt x="5629859" y="198005"/>
                  </a:lnTo>
                  <a:close/>
                </a:path>
                <a:path w="6091555" h="1182370">
                  <a:moveTo>
                    <a:pt x="5963272" y="241147"/>
                  </a:moveTo>
                  <a:lnTo>
                    <a:pt x="5924740" y="241147"/>
                  </a:lnTo>
                  <a:lnTo>
                    <a:pt x="5909322" y="270408"/>
                  </a:lnTo>
                  <a:lnTo>
                    <a:pt x="5886513" y="292722"/>
                  </a:lnTo>
                  <a:lnTo>
                    <a:pt x="5857595" y="306933"/>
                  </a:lnTo>
                  <a:lnTo>
                    <a:pt x="5823801" y="311937"/>
                  </a:lnTo>
                  <a:lnTo>
                    <a:pt x="5780405" y="303491"/>
                  </a:lnTo>
                  <a:lnTo>
                    <a:pt x="5746204" y="279946"/>
                  </a:lnTo>
                  <a:lnTo>
                    <a:pt x="5723788" y="243903"/>
                  </a:lnTo>
                  <a:lnTo>
                    <a:pt x="5715736" y="198005"/>
                  </a:lnTo>
                  <a:lnTo>
                    <a:pt x="5723788" y="152107"/>
                  </a:lnTo>
                  <a:lnTo>
                    <a:pt x="5746204" y="116078"/>
                  </a:lnTo>
                  <a:lnTo>
                    <a:pt x="5780405" y="92519"/>
                  </a:lnTo>
                  <a:lnTo>
                    <a:pt x="5823801" y="84086"/>
                  </a:lnTo>
                  <a:lnTo>
                    <a:pt x="5857354" y="88861"/>
                  </a:lnTo>
                  <a:lnTo>
                    <a:pt x="5886145" y="102514"/>
                  </a:lnTo>
                  <a:lnTo>
                    <a:pt x="5908903" y="124015"/>
                  </a:lnTo>
                  <a:lnTo>
                    <a:pt x="5924321" y="152361"/>
                  </a:lnTo>
                  <a:lnTo>
                    <a:pt x="5962853" y="152361"/>
                  </a:lnTo>
                  <a:lnTo>
                    <a:pt x="5943346" y="109067"/>
                  </a:lnTo>
                  <a:lnTo>
                    <a:pt x="5912066" y="75920"/>
                  </a:lnTo>
                  <a:lnTo>
                    <a:pt x="5871197" y="54698"/>
                  </a:lnTo>
                  <a:lnTo>
                    <a:pt x="5822962" y="47231"/>
                  </a:lnTo>
                  <a:lnTo>
                    <a:pt x="5775680" y="54546"/>
                  </a:lnTo>
                  <a:lnTo>
                    <a:pt x="5735612" y="75209"/>
                  </a:lnTo>
                  <a:lnTo>
                    <a:pt x="5704662" y="107302"/>
                  </a:lnTo>
                  <a:lnTo>
                    <a:pt x="5684698" y="148869"/>
                  </a:lnTo>
                  <a:lnTo>
                    <a:pt x="5677624" y="198005"/>
                  </a:lnTo>
                  <a:lnTo>
                    <a:pt x="5684698" y="247142"/>
                  </a:lnTo>
                  <a:lnTo>
                    <a:pt x="5704662" y="288721"/>
                  </a:lnTo>
                  <a:lnTo>
                    <a:pt x="5735612" y="320802"/>
                  </a:lnTo>
                  <a:lnTo>
                    <a:pt x="5775680" y="341477"/>
                  </a:lnTo>
                  <a:lnTo>
                    <a:pt x="5822962" y="348792"/>
                  </a:lnTo>
                  <a:lnTo>
                    <a:pt x="5871324" y="341096"/>
                  </a:lnTo>
                  <a:lnTo>
                    <a:pt x="5912434" y="319316"/>
                  </a:lnTo>
                  <a:lnTo>
                    <a:pt x="5943879" y="285356"/>
                  </a:lnTo>
                  <a:lnTo>
                    <a:pt x="5963272" y="241147"/>
                  </a:lnTo>
                  <a:close/>
                </a:path>
                <a:path w="6091555" h="1182370">
                  <a:moveTo>
                    <a:pt x="6091402" y="195516"/>
                  </a:moveTo>
                  <a:lnTo>
                    <a:pt x="6089447" y="149809"/>
                  </a:lnTo>
                  <a:lnTo>
                    <a:pt x="6083427" y="109004"/>
                  </a:lnTo>
                  <a:lnTo>
                    <a:pt x="6072213" y="72021"/>
                  </a:lnTo>
                  <a:lnTo>
                    <a:pt x="6049670" y="33337"/>
                  </a:lnTo>
                  <a:lnTo>
                    <a:pt x="6015494" y="8128"/>
                  </a:lnTo>
                  <a:lnTo>
                    <a:pt x="5982601" y="0"/>
                  </a:lnTo>
                  <a:lnTo>
                    <a:pt x="5979528" y="28016"/>
                  </a:lnTo>
                  <a:lnTo>
                    <a:pt x="5989193" y="30175"/>
                  </a:lnTo>
                  <a:lnTo>
                    <a:pt x="5998146" y="33591"/>
                  </a:lnTo>
                  <a:lnTo>
                    <a:pt x="6026670" y="59461"/>
                  </a:lnTo>
                  <a:lnTo>
                    <a:pt x="6043587" y="103378"/>
                  </a:lnTo>
                  <a:lnTo>
                    <a:pt x="6050153" y="144945"/>
                  </a:lnTo>
                  <a:lnTo>
                    <a:pt x="6052337" y="195719"/>
                  </a:lnTo>
                  <a:lnTo>
                    <a:pt x="6052096" y="213779"/>
                  </a:lnTo>
                  <a:lnTo>
                    <a:pt x="6048451" y="261366"/>
                  </a:lnTo>
                  <a:lnTo>
                    <a:pt x="6040285" y="300482"/>
                  </a:lnTo>
                  <a:lnTo>
                    <a:pt x="6020663" y="340233"/>
                  </a:lnTo>
                  <a:lnTo>
                    <a:pt x="5979528" y="363410"/>
                  </a:lnTo>
                  <a:lnTo>
                    <a:pt x="5982601" y="391439"/>
                  </a:lnTo>
                  <a:lnTo>
                    <a:pt x="6025134" y="378345"/>
                  </a:lnTo>
                  <a:lnTo>
                    <a:pt x="6056223" y="349719"/>
                  </a:lnTo>
                  <a:lnTo>
                    <a:pt x="6076467" y="307784"/>
                  </a:lnTo>
                  <a:lnTo>
                    <a:pt x="6085979" y="269367"/>
                  </a:lnTo>
                  <a:lnTo>
                    <a:pt x="6090526" y="227063"/>
                  </a:lnTo>
                  <a:lnTo>
                    <a:pt x="6091174" y="211785"/>
                  </a:lnTo>
                  <a:lnTo>
                    <a:pt x="6091402" y="1955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541087" y="7578826"/>
              <a:ext cx="186800" cy="22198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049446" y="7575057"/>
              <a:ext cx="433677" cy="22952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785625" y="7578566"/>
              <a:ext cx="189865" cy="222250"/>
            </a:xfrm>
            <a:custGeom>
              <a:avLst/>
              <a:gdLst/>
              <a:ahLst/>
              <a:cxnLst/>
              <a:rect l="l" t="t" r="r" b="b"/>
              <a:pathLst>
                <a:path w="189864" h="222250">
                  <a:moveTo>
                    <a:pt x="189306" y="0"/>
                  </a:moveTo>
                  <a:lnTo>
                    <a:pt x="153708" y="0"/>
                  </a:lnTo>
                  <a:lnTo>
                    <a:pt x="153708" y="92710"/>
                  </a:lnTo>
                  <a:lnTo>
                    <a:pt x="35598" y="9271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125730"/>
                  </a:lnTo>
                  <a:lnTo>
                    <a:pt x="153708" y="125730"/>
                  </a:lnTo>
                  <a:lnTo>
                    <a:pt x="153708" y="222250"/>
                  </a:lnTo>
                  <a:lnTo>
                    <a:pt x="189306" y="222250"/>
                  </a:lnTo>
                  <a:lnTo>
                    <a:pt x="189306" y="125730"/>
                  </a:lnTo>
                  <a:lnTo>
                    <a:pt x="189306" y="92710"/>
                  </a:lnTo>
                  <a:lnTo>
                    <a:pt x="189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481334" y="7575057"/>
              <a:ext cx="229940" cy="229521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209030" y="7502598"/>
              <a:ext cx="231775" cy="302895"/>
            </a:xfrm>
            <a:custGeom>
              <a:avLst/>
              <a:gdLst/>
              <a:ahLst/>
              <a:cxnLst/>
              <a:rect l="l" t="t" r="r" b="b"/>
              <a:pathLst>
                <a:path w="231775" h="302895">
                  <a:moveTo>
                    <a:pt x="217375" y="0"/>
                  </a:moveTo>
                  <a:lnTo>
                    <a:pt x="132771" y="8376"/>
                  </a:lnTo>
                  <a:lnTo>
                    <a:pt x="79880" y="18994"/>
                  </a:lnTo>
                  <a:lnTo>
                    <a:pt x="42067" y="39946"/>
                  </a:lnTo>
                  <a:lnTo>
                    <a:pt x="17423" y="72217"/>
                  </a:lnTo>
                  <a:lnTo>
                    <a:pt x="4037" y="116791"/>
                  </a:lnTo>
                  <a:lnTo>
                    <a:pt x="0" y="174654"/>
                  </a:lnTo>
                  <a:lnTo>
                    <a:pt x="8167" y="227722"/>
                  </a:lnTo>
                  <a:lnTo>
                    <a:pt x="31412" y="268106"/>
                  </a:lnTo>
                  <a:lnTo>
                    <a:pt x="67851" y="293806"/>
                  </a:lnTo>
                  <a:lnTo>
                    <a:pt x="115598" y="302817"/>
                  </a:lnTo>
                  <a:lnTo>
                    <a:pt x="162109" y="294624"/>
                  </a:lnTo>
                  <a:lnTo>
                    <a:pt x="198685" y="271824"/>
                  </a:lnTo>
                  <a:lnTo>
                    <a:pt x="200416" y="269310"/>
                  </a:lnTo>
                  <a:lnTo>
                    <a:pt x="115598" y="269310"/>
                  </a:lnTo>
                  <a:lnTo>
                    <a:pt x="83551" y="263571"/>
                  </a:lnTo>
                  <a:lnTo>
                    <a:pt x="58375" y="247583"/>
                  </a:lnTo>
                  <a:lnTo>
                    <a:pt x="41916" y="223193"/>
                  </a:lnTo>
                  <a:lnTo>
                    <a:pt x="36019" y="192245"/>
                  </a:lnTo>
                  <a:lnTo>
                    <a:pt x="41975" y="161735"/>
                  </a:lnTo>
                  <a:lnTo>
                    <a:pt x="58532" y="137901"/>
                  </a:lnTo>
                  <a:lnTo>
                    <a:pt x="83727" y="122391"/>
                  </a:lnTo>
                  <a:lnTo>
                    <a:pt x="96310" y="120205"/>
                  </a:lnTo>
                  <a:lnTo>
                    <a:pt x="37695" y="120205"/>
                  </a:lnTo>
                  <a:lnTo>
                    <a:pt x="64710" y="66123"/>
                  </a:lnTo>
                  <a:lnTo>
                    <a:pt x="136959" y="41883"/>
                  </a:lnTo>
                  <a:lnTo>
                    <a:pt x="217375" y="34763"/>
                  </a:lnTo>
                  <a:lnTo>
                    <a:pt x="217375" y="0"/>
                  </a:lnTo>
                  <a:close/>
                </a:path>
                <a:path w="231775" h="302895">
                  <a:moveTo>
                    <a:pt x="201738" y="116854"/>
                  </a:moveTo>
                  <a:lnTo>
                    <a:pt x="115598" y="116854"/>
                  </a:lnTo>
                  <a:lnTo>
                    <a:pt x="148287" y="122404"/>
                  </a:lnTo>
                  <a:lnTo>
                    <a:pt x="173240" y="138006"/>
                  </a:lnTo>
                  <a:lnTo>
                    <a:pt x="189163" y="162089"/>
                  </a:lnTo>
                  <a:lnTo>
                    <a:pt x="194758" y="193083"/>
                  </a:lnTo>
                  <a:lnTo>
                    <a:pt x="188868" y="223546"/>
                  </a:lnTo>
                  <a:lnTo>
                    <a:pt x="172455" y="247688"/>
                  </a:lnTo>
                  <a:lnTo>
                    <a:pt x="147403" y="263584"/>
                  </a:lnTo>
                  <a:lnTo>
                    <a:pt x="115598" y="269310"/>
                  </a:lnTo>
                  <a:lnTo>
                    <a:pt x="200416" y="269310"/>
                  </a:lnTo>
                  <a:lnTo>
                    <a:pt x="222617" y="237087"/>
                  </a:lnTo>
                  <a:lnTo>
                    <a:pt x="231197" y="193083"/>
                  </a:lnTo>
                  <a:lnTo>
                    <a:pt x="223023" y="149210"/>
                  </a:lnTo>
                  <a:lnTo>
                    <a:pt x="201738" y="116854"/>
                  </a:lnTo>
                  <a:close/>
                </a:path>
                <a:path w="231775" h="302895">
                  <a:moveTo>
                    <a:pt x="122718" y="84185"/>
                  </a:moveTo>
                  <a:lnTo>
                    <a:pt x="97830" y="86456"/>
                  </a:lnTo>
                  <a:lnTo>
                    <a:pt x="75023" y="93243"/>
                  </a:lnTo>
                  <a:lnTo>
                    <a:pt x="54808" y="104505"/>
                  </a:lnTo>
                  <a:lnTo>
                    <a:pt x="37695" y="120205"/>
                  </a:lnTo>
                  <a:lnTo>
                    <a:pt x="96310" y="120205"/>
                  </a:lnTo>
                  <a:lnTo>
                    <a:pt x="115598" y="116854"/>
                  </a:lnTo>
                  <a:lnTo>
                    <a:pt x="201738" y="116854"/>
                  </a:lnTo>
                  <a:lnTo>
                    <a:pt x="200360" y="114760"/>
                  </a:lnTo>
                  <a:lnTo>
                    <a:pt x="165996" y="92248"/>
                  </a:lnTo>
                  <a:lnTo>
                    <a:pt x="122718" y="84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55653" y="7578826"/>
              <a:ext cx="210674" cy="22198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57345" y="7578826"/>
              <a:ext cx="252557" cy="221982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4293527" y="7578566"/>
              <a:ext cx="189865" cy="222250"/>
            </a:xfrm>
            <a:custGeom>
              <a:avLst/>
              <a:gdLst/>
              <a:ahLst/>
              <a:cxnLst/>
              <a:rect l="l" t="t" r="r" b="b"/>
              <a:pathLst>
                <a:path w="189864" h="222250">
                  <a:moveTo>
                    <a:pt x="189306" y="0"/>
                  </a:moveTo>
                  <a:lnTo>
                    <a:pt x="153708" y="0"/>
                  </a:lnTo>
                  <a:lnTo>
                    <a:pt x="153708" y="92710"/>
                  </a:lnTo>
                  <a:lnTo>
                    <a:pt x="35598" y="9271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125730"/>
                  </a:lnTo>
                  <a:lnTo>
                    <a:pt x="153708" y="125730"/>
                  </a:lnTo>
                  <a:lnTo>
                    <a:pt x="153708" y="222250"/>
                  </a:lnTo>
                  <a:lnTo>
                    <a:pt x="189306" y="222250"/>
                  </a:lnTo>
                  <a:lnTo>
                    <a:pt x="189306" y="125730"/>
                  </a:lnTo>
                  <a:lnTo>
                    <a:pt x="189306" y="92710"/>
                  </a:lnTo>
                  <a:lnTo>
                    <a:pt x="189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076748" y="7578826"/>
              <a:ext cx="167534" cy="22198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793011" y="7578826"/>
              <a:ext cx="208998" cy="22282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518452" y="7575057"/>
              <a:ext cx="229940" cy="229521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2770340" y="7575060"/>
              <a:ext cx="707390" cy="290830"/>
            </a:xfrm>
            <a:custGeom>
              <a:avLst/>
              <a:gdLst/>
              <a:ahLst/>
              <a:cxnLst/>
              <a:rect l="l" t="t" r="r" b="b"/>
              <a:pathLst>
                <a:path w="707389" h="290829">
                  <a:moveTo>
                    <a:pt x="189306" y="3505"/>
                  </a:moveTo>
                  <a:lnTo>
                    <a:pt x="153708" y="3505"/>
                  </a:lnTo>
                  <a:lnTo>
                    <a:pt x="153708" y="96215"/>
                  </a:lnTo>
                  <a:lnTo>
                    <a:pt x="35598" y="96215"/>
                  </a:lnTo>
                  <a:lnTo>
                    <a:pt x="35598" y="3505"/>
                  </a:lnTo>
                  <a:lnTo>
                    <a:pt x="0" y="3505"/>
                  </a:lnTo>
                  <a:lnTo>
                    <a:pt x="0" y="96215"/>
                  </a:lnTo>
                  <a:lnTo>
                    <a:pt x="0" y="129235"/>
                  </a:lnTo>
                  <a:lnTo>
                    <a:pt x="0" y="225755"/>
                  </a:lnTo>
                  <a:lnTo>
                    <a:pt x="35598" y="225755"/>
                  </a:lnTo>
                  <a:lnTo>
                    <a:pt x="35598" y="129235"/>
                  </a:lnTo>
                  <a:lnTo>
                    <a:pt x="153708" y="129235"/>
                  </a:lnTo>
                  <a:lnTo>
                    <a:pt x="153708" y="225755"/>
                  </a:lnTo>
                  <a:lnTo>
                    <a:pt x="189306" y="225755"/>
                  </a:lnTo>
                  <a:lnTo>
                    <a:pt x="189306" y="129235"/>
                  </a:lnTo>
                  <a:lnTo>
                    <a:pt x="189306" y="96215"/>
                  </a:lnTo>
                  <a:lnTo>
                    <a:pt x="189306" y="3505"/>
                  </a:lnTo>
                  <a:close/>
                </a:path>
                <a:path w="707389" h="290829">
                  <a:moveTo>
                    <a:pt x="430517" y="3505"/>
                  </a:moveTo>
                  <a:lnTo>
                    <a:pt x="234911" y="3505"/>
                  </a:lnTo>
                  <a:lnTo>
                    <a:pt x="234911" y="37795"/>
                  </a:lnTo>
                  <a:lnTo>
                    <a:pt x="314909" y="37795"/>
                  </a:lnTo>
                  <a:lnTo>
                    <a:pt x="314909" y="225755"/>
                  </a:lnTo>
                  <a:lnTo>
                    <a:pt x="350520" y="225755"/>
                  </a:lnTo>
                  <a:lnTo>
                    <a:pt x="350520" y="37795"/>
                  </a:lnTo>
                  <a:lnTo>
                    <a:pt x="430517" y="37795"/>
                  </a:lnTo>
                  <a:lnTo>
                    <a:pt x="430517" y="3505"/>
                  </a:lnTo>
                  <a:close/>
                </a:path>
                <a:path w="707389" h="290829">
                  <a:moveTo>
                    <a:pt x="706869" y="114769"/>
                  </a:moveTo>
                  <a:lnTo>
                    <a:pt x="698588" y="68732"/>
                  </a:lnTo>
                  <a:lnTo>
                    <a:pt x="676211" y="33515"/>
                  </a:lnTo>
                  <a:lnTo>
                    <a:pt x="675513" y="32410"/>
                  </a:lnTo>
                  <a:lnTo>
                    <a:pt x="670433" y="28981"/>
                  </a:lnTo>
                  <a:lnTo>
                    <a:pt x="670433" y="114769"/>
                  </a:lnTo>
                  <a:lnTo>
                    <a:pt x="664540" y="147599"/>
                  </a:lnTo>
                  <a:lnTo>
                    <a:pt x="648081" y="173291"/>
                  </a:lnTo>
                  <a:lnTo>
                    <a:pt x="622896" y="190030"/>
                  </a:lnTo>
                  <a:lnTo>
                    <a:pt x="590854" y="196011"/>
                  </a:lnTo>
                  <a:lnTo>
                    <a:pt x="575119" y="193090"/>
                  </a:lnTo>
                  <a:lnTo>
                    <a:pt x="558736" y="190030"/>
                  </a:lnTo>
                  <a:lnTo>
                    <a:pt x="533425" y="173291"/>
                  </a:lnTo>
                  <a:lnTo>
                    <a:pt x="516813" y="147599"/>
                  </a:lnTo>
                  <a:lnTo>
                    <a:pt x="510857" y="114769"/>
                  </a:lnTo>
                  <a:lnTo>
                    <a:pt x="516813" y="81927"/>
                  </a:lnTo>
                  <a:lnTo>
                    <a:pt x="533425" y="56235"/>
                  </a:lnTo>
                  <a:lnTo>
                    <a:pt x="558736" y="39497"/>
                  </a:lnTo>
                  <a:lnTo>
                    <a:pt x="575119" y="36436"/>
                  </a:lnTo>
                  <a:lnTo>
                    <a:pt x="590854" y="33515"/>
                  </a:lnTo>
                  <a:lnTo>
                    <a:pt x="622896" y="39497"/>
                  </a:lnTo>
                  <a:lnTo>
                    <a:pt x="648081" y="56235"/>
                  </a:lnTo>
                  <a:lnTo>
                    <a:pt x="664540" y="81927"/>
                  </a:lnTo>
                  <a:lnTo>
                    <a:pt x="670433" y="114769"/>
                  </a:lnTo>
                  <a:lnTo>
                    <a:pt x="670433" y="28981"/>
                  </a:lnTo>
                  <a:lnTo>
                    <a:pt x="640257" y="8572"/>
                  </a:lnTo>
                  <a:lnTo>
                    <a:pt x="595464" y="0"/>
                  </a:lnTo>
                  <a:lnTo>
                    <a:pt x="570471" y="2451"/>
                  </a:lnTo>
                  <a:lnTo>
                    <a:pt x="547928" y="9588"/>
                  </a:lnTo>
                  <a:lnTo>
                    <a:pt x="528193" y="21031"/>
                  </a:lnTo>
                  <a:lnTo>
                    <a:pt x="511695" y="36436"/>
                  </a:lnTo>
                  <a:lnTo>
                    <a:pt x="511695" y="3771"/>
                  </a:lnTo>
                  <a:lnTo>
                    <a:pt x="476097" y="3771"/>
                  </a:lnTo>
                  <a:lnTo>
                    <a:pt x="476097" y="290258"/>
                  </a:lnTo>
                  <a:lnTo>
                    <a:pt x="511695" y="290258"/>
                  </a:lnTo>
                  <a:lnTo>
                    <a:pt x="511695" y="193090"/>
                  </a:lnTo>
                  <a:lnTo>
                    <a:pt x="528193" y="208495"/>
                  </a:lnTo>
                  <a:lnTo>
                    <a:pt x="547928" y="219938"/>
                  </a:lnTo>
                  <a:lnTo>
                    <a:pt x="570471" y="227076"/>
                  </a:lnTo>
                  <a:lnTo>
                    <a:pt x="595464" y="229527"/>
                  </a:lnTo>
                  <a:lnTo>
                    <a:pt x="640257" y="220954"/>
                  </a:lnTo>
                  <a:lnTo>
                    <a:pt x="675513" y="197116"/>
                  </a:lnTo>
                  <a:lnTo>
                    <a:pt x="676211" y="196011"/>
                  </a:lnTo>
                  <a:lnTo>
                    <a:pt x="698588" y="160794"/>
                  </a:lnTo>
                  <a:lnTo>
                    <a:pt x="706869" y="114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485679" y="7575057"/>
              <a:ext cx="228265" cy="229521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2236152" y="7156227"/>
              <a:ext cx="5716905" cy="704850"/>
            </a:xfrm>
            <a:custGeom>
              <a:avLst/>
              <a:gdLst/>
              <a:ahLst/>
              <a:cxnLst/>
              <a:rect l="l" t="t" r="r" b="b"/>
              <a:pathLst>
                <a:path w="5716905" h="704850">
                  <a:moveTo>
                    <a:pt x="221145" y="610501"/>
                  </a:moveTo>
                  <a:lnTo>
                    <a:pt x="184708" y="610501"/>
                  </a:lnTo>
                  <a:lnTo>
                    <a:pt x="184708" y="422541"/>
                  </a:lnTo>
                  <a:lnTo>
                    <a:pt x="149110" y="422541"/>
                  </a:lnTo>
                  <a:lnTo>
                    <a:pt x="149110" y="610501"/>
                  </a:lnTo>
                  <a:lnTo>
                    <a:pt x="35610" y="610501"/>
                  </a:lnTo>
                  <a:lnTo>
                    <a:pt x="35610" y="422541"/>
                  </a:lnTo>
                  <a:lnTo>
                    <a:pt x="0" y="422541"/>
                  </a:lnTo>
                  <a:lnTo>
                    <a:pt x="0" y="610501"/>
                  </a:lnTo>
                  <a:lnTo>
                    <a:pt x="0" y="644791"/>
                  </a:lnTo>
                  <a:lnTo>
                    <a:pt x="186804" y="644791"/>
                  </a:lnTo>
                  <a:lnTo>
                    <a:pt x="186804" y="704481"/>
                  </a:lnTo>
                  <a:lnTo>
                    <a:pt x="221145" y="704481"/>
                  </a:lnTo>
                  <a:lnTo>
                    <a:pt x="221145" y="644791"/>
                  </a:lnTo>
                  <a:lnTo>
                    <a:pt x="221145" y="610501"/>
                  </a:lnTo>
                  <a:close/>
                </a:path>
                <a:path w="5716905" h="704850">
                  <a:moveTo>
                    <a:pt x="5501576" y="114757"/>
                  </a:moveTo>
                  <a:lnTo>
                    <a:pt x="5493055" y="68732"/>
                  </a:lnTo>
                  <a:lnTo>
                    <a:pt x="5469941" y="33502"/>
                  </a:lnTo>
                  <a:lnTo>
                    <a:pt x="5469229" y="32410"/>
                  </a:lnTo>
                  <a:lnTo>
                    <a:pt x="5465559" y="30022"/>
                  </a:lnTo>
                  <a:lnTo>
                    <a:pt x="5465559" y="114757"/>
                  </a:lnTo>
                  <a:lnTo>
                    <a:pt x="5459603" y="147421"/>
                  </a:lnTo>
                  <a:lnTo>
                    <a:pt x="5443055" y="173139"/>
                  </a:lnTo>
                  <a:lnTo>
                    <a:pt x="5417858" y="189979"/>
                  </a:lnTo>
                  <a:lnTo>
                    <a:pt x="5385981" y="196011"/>
                  </a:lnTo>
                  <a:lnTo>
                    <a:pt x="5354180" y="189979"/>
                  </a:lnTo>
                  <a:lnTo>
                    <a:pt x="5329123" y="173139"/>
                  </a:lnTo>
                  <a:lnTo>
                    <a:pt x="5312715" y="147421"/>
                  </a:lnTo>
                  <a:lnTo>
                    <a:pt x="5309463" y="129425"/>
                  </a:lnTo>
                  <a:lnTo>
                    <a:pt x="5306822" y="114757"/>
                  </a:lnTo>
                  <a:lnTo>
                    <a:pt x="5310225" y="95910"/>
                  </a:lnTo>
                  <a:lnTo>
                    <a:pt x="5312715" y="82092"/>
                  </a:lnTo>
                  <a:lnTo>
                    <a:pt x="5329123" y="56388"/>
                  </a:lnTo>
                  <a:lnTo>
                    <a:pt x="5354180" y="39547"/>
                  </a:lnTo>
                  <a:lnTo>
                    <a:pt x="5385981" y="33502"/>
                  </a:lnTo>
                  <a:lnTo>
                    <a:pt x="5417858" y="39547"/>
                  </a:lnTo>
                  <a:lnTo>
                    <a:pt x="5443055" y="56388"/>
                  </a:lnTo>
                  <a:lnTo>
                    <a:pt x="5459603" y="82092"/>
                  </a:lnTo>
                  <a:lnTo>
                    <a:pt x="5465559" y="114757"/>
                  </a:lnTo>
                  <a:lnTo>
                    <a:pt x="5465559" y="30022"/>
                  </a:lnTo>
                  <a:lnTo>
                    <a:pt x="5432666" y="8572"/>
                  </a:lnTo>
                  <a:lnTo>
                    <a:pt x="5385981" y="0"/>
                  </a:lnTo>
                  <a:lnTo>
                    <a:pt x="5343677" y="7035"/>
                  </a:lnTo>
                  <a:lnTo>
                    <a:pt x="5309184" y="26758"/>
                  </a:lnTo>
                  <a:lnTo>
                    <a:pt x="5284495" y="57073"/>
                  </a:lnTo>
                  <a:lnTo>
                    <a:pt x="5271643" y="95910"/>
                  </a:lnTo>
                  <a:lnTo>
                    <a:pt x="5228920" y="95910"/>
                  </a:lnTo>
                  <a:lnTo>
                    <a:pt x="5228920" y="3771"/>
                  </a:lnTo>
                  <a:lnTo>
                    <a:pt x="5193322" y="3771"/>
                  </a:lnTo>
                  <a:lnTo>
                    <a:pt x="5193322" y="225755"/>
                  </a:lnTo>
                  <a:lnTo>
                    <a:pt x="5228920" y="225755"/>
                  </a:lnTo>
                  <a:lnTo>
                    <a:pt x="5228920" y="129425"/>
                  </a:lnTo>
                  <a:lnTo>
                    <a:pt x="5271224" y="129425"/>
                  </a:lnTo>
                  <a:lnTo>
                    <a:pt x="5283200" y="169976"/>
                  </a:lnTo>
                  <a:lnTo>
                    <a:pt x="5307711" y="201612"/>
                  </a:lnTo>
                  <a:lnTo>
                    <a:pt x="5342661" y="222186"/>
                  </a:lnTo>
                  <a:lnTo>
                    <a:pt x="5385981" y="229527"/>
                  </a:lnTo>
                  <a:lnTo>
                    <a:pt x="5432666" y="220954"/>
                  </a:lnTo>
                  <a:lnTo>
                    <a:pt x="5469229" y="197116"/>
                  </a:lnTo>
                  <a:lnTo>
                    <a:pt x="5469953" y="196011"/>
                  </a:lnTo>
                  <a:lnTo>
                    <a:pt x="5493055" y="160782"/>
                  </a:lnTo>
                  <a:lnTo>
                    <a:pt x="5501576" y="114757"/>
                  </a:lnTo>
                  <a:close/>
                </a:path>
                <a:path w="5716905" h="704850">
                  <a:moveTo>
                    <a:pt x="5716676" y="3505"/>
                  </a:moveTo>
                  <a:lnTo>
                    <a:pt x="5521083" y="3505"/>
                  </a:lnTo>
                  <a:lnTo>
                    <a:pt x="5521083" y="37795"/>
                  </a:lnTo>
                  <a:lnTo>
                    <a:pt x="5601081" y="37795"/>
                  </a:lnTo>
                  <a:lnTo>
                    <a:pt x="5601081" y="225755"/>
                  </a:lnTo>
                  <a:lnTo>
                    <a:pt x="5636679" y="225755"/>
                  </a:lnTo>
                  <a:lnTo>
                    <a:pt x="5636679" y="37795"/>
                  </a:lnTo>
                  <a:lnTo>
                    <a:pt x="5716676" y="37795"/>
                  </a:lnTo>
                  <a:lnTo>
                    <a:pt x="5716676" y="35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145740" y="7159991"/>
              <a:ext cx="208998" cy="22282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871181" y="7156222"/>
              <a:ext cx="229940" cy="22952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647023" y="7159991"/>
              <a:ext cx="186800" cy="22198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281084" y="7159991"/>
              <a:ext cx="210674" cy="22198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982776" y="7159991"/>
              <a:ext cx="252557" cy="22198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741864" y="7159991"/>
              <a:ext cx="186800" cy="22198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452703" y="7156222"/>
              <a:ext cx="231197" cy="229521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862068" y="7088790"/>
              <a:ext cx="549910" cy="358140"/>
            </a:xfrm>
            <a:custGeom>
              <a:avLst/>
              <a:gdLst/>
              <a:ahLst/>
              <a:cxnLst/>
              <a:rect l="l" t="t" r="r" b="b"/>
              <a:pathLst>
                <a:path w="549910" h="358140">
                  <a:moveTo>
                    <a:pt x="260934" y="182613"/>
                  </a:moveTo>
                  <a:lnTo>
                    <a:pt x="252704" y="137414"/>
                  </a:lnTo>
                  <a:lnTo>
                    <a:pt x="229577" y="101523"/>
                  </a:lnTo>
                  <a:lnTo>
                    <a:pt x="226860" y="99682"/>
                  </a:lnTo>
                  <a:lnTo>
                    <a:pt x="226250" y="99263"/>
                  </a:lnTo>
                  <a:lnTo>
                    <a:pt x="224497" y="98082"/>
                  </a:lnTo>
                  <a:lnTo>
                    <a:pt x="224497" y="182613"/>
                  </a:lnTo>
                  <a:lnTo>
                    <a:pt x="218821" y="214896"/>
                  </a:lnTo>
                  <a:lnTo>
                    <a:pt x="202984" y="240728"/>
                  </a:lnTo>
                  <a:lnTo>
                    <a:pt x="178739" y="258241"/>
                  </a:lnTo>
                  <a:lnTo>
                    <a:pt x="147853" y="265544"/>
                  </a:lnTo>
                  <a:lnTo>
                    <a:pt x="147853" y="265125"/>
                  </a:lnTo>
                  <a:lnTo>
                    <a:pt x="147853" y="99682"/>
                  </a:lnTo>
                  <a:lnTo>
                    <a:pt x="178739" y="106934"/>
                  </a:lnTo>
                  <a:lnTo>
                    <a:pt x="202984" y="124345"/>
                  </a:lnTo>
                  <a:lnTo>
                    <a:pt x="218821" y="150164"/>
                  </a:lnTo>
                  <a:lnTo>
                    <a:pt x="224497" y="182613"/>
                  </a:lnTo>
                  <a:lnTo>
                    <a:pt x="224497" y="98082"/>
                  </a:lnTo>
                  <a:lnTo>
                    <a:pt x="193967" y="77482"/>
                  </a:lnTo>
                  <a:lnTo>
                    <a:pt x="148272" y="67856"/>
                  </a:lnTo>
                  <a:lnTo>
                    <a:pt x="148272" y="0"/>
                  </a:lnTo>
                  <a:lnTo>
                    <a:pt x="113093" y="0"/>
                  </a:lnTo>
                  <a:lnTo>
                    <a:pt x="113093" y="99263"/>
                  </a:lnTo>
                  <a:lnTo>
                    <a:pt x="113093" y="265125"/>
                  </a:lnTo>
                  <a:lnTo>
                    <a:pt x="82029" y="258064"/>
                  </a:lnTo>
                  <a:lnTo>
                    <a:pt x="57810" y="240626"/>
                  </a:lnTo>
                  <a:lnTo>
                    <a:pt x="42062" y="214706"/>
                  </a:lnTo>
                  <a:lnTo>
                    <a:pt x="36449" y="182194"/>
                  </a:lnTo>
                  <a:lnTo>
                    <a:pt x="42062" y="149682"/>
                  </a:lnTo>
                  <a:lnTo>
                    <a:pt x="57810" y="123774"/>
                  </a:lnTo>
                  <a:lnTo>
                    <a:pt x="82029" y="106337"/>
                  </a:lnTo>
                  <a:lnTo>
                    <a:pt x="113093" y="99263"/>
                  </a:lnTo>
                  <a:lnTo>
                    <a:pt x="113093" y="0"/>
                  </a:lnTo>
                  <a:lnTo>
                    <a:pt x="112674" y="0"/>
                  </a:lnTo>
                  <a:lnTo>
                    <a:pt x="112674" y="67437"/>
                  </a:lnTo>
                  <a:lnTo>
                    <a:pt x="66967" y="77063"/>
                  </a:lnTo>
                  <a:lnTo>
                    <a:pt x="31369" y="101104"/>
                  </a:lnTo>
                  <a:lnTo>
                    <a:pt x="8242" y="136994"/>
                  </a:lnTo>
                  <a:lnTo>
                    <a:pt x="0" y="182194"/>
                  </a:lnTo>
                  <a:lnTo>
                    <a:pt x="8242" y="227406"/>
                  </a:lnTo>
                  <a:lnTo>
                    <a:pt x="31369" y="263296"/>
                  </a:lnTo>
                  <a:lnTo>
                    <a:pt x="66967" y="287337"/>
                  </a:lnTo>
                  <a:lnTo>
                    <a:pt x="112674" y="296964"/>
                  </a:lnTo>
                  <a:lnTo>
                    <a:pt x="112674" y="357695"/>
                  </a:lnTo>
                  <a:lnTo>
                    <a:pt x="148272" y="357695"/>
                  </a:lnTo>
                  <a:lnTo>
                    <a:pt x="148272" y="297383"/>
                  </a:lnTo>
                  <a:lnTo>
                    <a:pt x="193967" y="287756"/>
                  </a:lnTo>
                  <a:lnTo>
                    <a:pt x="226860" y="265544"/>
                  </a:lnTo>
                  <a:lnTo>
                    <a:pt x="229577" y="263715"/>
                  </a:lnTo>
                  <a:lnTo>
                    <a:pt x="252704" y="227812"/>
                  </a:lnTo>
                  <a:lnTo>
                    <a:pt x="260934" y="182613"/>
                  </a:lnTo>
                  <a:close/>
                </a:path>
                <a:path w="549910" h="358140">
                  <a:moveTo>
                    <a:pt x="549389" y="182194"/>
                  </a:moveTo>
                  <a:lnTo>
                    <a:pt x="541121" y="136169"/>
                  </a:lnTo>
                  <a:lnTo>
                    <a:pt x="518731" y="100939"/>
                  </a:lnTo>
                  <a:lnTo>
                    <a:pt x="518033" y="99847"/>
                  </a:lnTo>
                  <a:lnTo>
                    <a:pt x="512953" y="96418"/>
                  </a:lnTo>
                  <a:lnTo>
                    <a:pt x="512953" y="182194"/>
                  </a:lnTo>
                  <a:lnTo>
                    <a:pt x="507060" y="215036"/>
                  </a:lnTo>
                  <a:lnTo>
                    <a:pt x="490601" y="240728"/>
                  </a:lnTo>
                  <a:lnTo>
                    <a:pt x="465429" y="257467"/>
                  </a:lnTo>
                  <a:lnTo>
                    <a:pt x="433374" y="263448"/>
                  </a:lnTo>
                  <a:lnTo>
                    <a:pt x="417639" y="260515"/>
                  </a:lnTo>
                  <a:lnTo>
                    <a:pt x="401269" y="257467"/>
                  </a:lnTo>
                  <a:lnTo>
                    <a:pt x="375945" y="240728"/>
                  </a:lnTo>
                  <a:lnTo>
                    <a:pt x="359346" y="215036"/>
                  </a:lnTo>
                  <a:lnTo>
                    <a:pt x="353377" y="182194"/>
                  </a:lnTo>
                  <a:lnTo>
                    <a:pt x="359346" y="149364"/>
                  </a:lnTo>
                  <a:lnTo>
                    <a:pt x="375945" y="123672"/>
                  </a:lnTo>
                  <a:lnTo>
                    <a:pt x="401269" y="106921"/>
                  </a:lnTo>
                  <a:lnTo>
                    <a:pt x="417639" y="103873"/>
                  </a:lnTo>
                  <a:lnTo>
                    <a:pt x="433374" y="100939"/>
                  </a:lnTo>
                  <a:lnTo>
                    <a:pt x="465429" y="106921"/>
                  </a:lnTo>
                  <a:lnTo>
                    <a:pt x="490601" y="123672"/>
                  </a:lnTo>
                  <a:lnTo>
                    <a:pt x="507060" y="149364"/>
                  </a:lnTo>
                  <a:lnTo>
                    <a:pt x="512953" y="182194"/>
                  </a:lnTo>
                  <a:lnTo>
                    <a:pt x="512953" y="96418"/>
                  </a:lnTo>
                  <a:lnTo>
                    <a:pt x="482777" y="76009"/>
                  </a:lnTo>
                  <a:lnTo>
                    <a:pt x="437984" y="67437"/>
                  </a:lnTo>
                  <a:lnTo>
                    <a:pt x="413004" y="69888"/>
                  </a:lnTo>
                  <a:lnTo>
                    <a:pt x="390448" y="77012"/>
                  </a:lnTo>
                  <a:lnTo>
                    <a:pt x="370725" y="88468"/>
                  </a:lnTo>
                  <a:lnTo>
                    <a:pt x="354215" y="103873"/>
                  </a:lnTo>
                  <a:lnTo>
                    <a:pt x="354215" y="71208"/>
                  </a:lnTo>
                  <a:lnTo>
                    <a:pt x="318617" y="71208"/>
                  </a:lnTo>
                  <a:lnTo>
                    <a:pt x="318617" y="357695"/>
                  </a:lnTo>
                  <a:lnTo>
                    <a:pt x="354215" y="357695"/>
                  </a:lnTo>
                  <a:lnTo>
                    <a:pt x="354215" y="260515"/>
                  </a:lnTo>
                  <a:lnTo>
                    <a:pt x="370725" y="275932"/>
                  </a:lnTo>
                  <a:lnTo>
                    <a:pt x="390448" y="287375"/>
                  </a:lnTo>
                  <a:lnTo>
                    <a:pt x="413004" y="294500"/>
                  </a:lnTo>
                  <a:lnTo>
                    <a:pt x="437984" y="296964"/>
                  </a:lnTo>
                  <a:lnTo>
                    <a:pt x="482777" y="288391"/>
                  </a:lnTo>
                  <a:lnTo>
                    <a:pt x="518033" y="264553"/>
                  </a:lnTo>
                  <a:lnTo>
                    <a:pt x="518731" y="263448"/>
                  </a:lnTo>
                  <a:lnTo>
                    <a:pt x="541121" y="228219"/>
                  </a:lnTo>
                  <a:lnTo>
                    <a:pt x="549389" y="1821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615017" y="7159991"/>
              <a:ext cx="189313" cy="221982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345876" y="7159935"/>
              <a:ext cx="221615" cy="281940"/>
            </a:xfrm>
            <a:custGeom>
              <a:avLst/>
              <a:gdLst/>
              <a:ahLst/>
              <a:cxnLst/>
              <a:rect l="l" t="t" r="r" b="b"/>
              <a:pathLst>
                <a:path w="221614" h="281940">
                  <a:moveTo>
                    <a:pt x="221145" y="187960"/>
                  </a:moveTo>
                  <a:lnTo>
                    <a:pt x="184708" y="187960"/>
                  </a:lnTo>
                  <a:lnTo>
                    <a:pt x="184708" y="0"/>
                  </a:lnTo>
                  <a:lnTo>
                    <a:pt x="149110" y="0"/>
                  </a:lnTo>
                  <a:lnTo>
                    <a:pt x="149110" y="187960"/>
                  </a:lnTo>
                  <a:lnTo>
                    <a:pt x="35598" y="18796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187960"/>
                  </a:lnTo>
                  <a:lnTo>
                    <a:pt x="0" y="222250"/>
                  </a:lnTo>
                  <a:lnTo>
                    <a:pt x="186804" y="222250"/>
                  </a:lnTo>
                  <a:lnTo>
                    <a:pt x="186804" y="281940"/>
                  </a:lnTo>
                  <a:lnTo>
                    <a:pt x="221145" y="281940"/>
                  </a:lnTo>
                  <a:lnTo>
                    <a:pt x="221145" y="222250"/>
                  </a:lnTo>
                  <a:lnTo>
                    <a:pt x="221145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951194" y="7156222"/>
              <a:ext cx="228265" cy="229521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704132" y="7159991"/>
              <a:ext cx="189313" cy="221982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3462947" y="7159732"/>
              <a:ext cx="196215" cy="222250"/>
            </a:xfrm>
            <a:custGeom>
              <a:avLst/>
              <a:gdLst/>
              <a:ahLst/>
              <a:cxnLst/>
              <a:rect l="l" t="t" r="r" b="b"/>
              <a:pathLst>
                <a:path w="196214" h="222250">
                  <a:moveTo>
                    <a:pt x="195592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79997" y="34290"/>
                  </a:lnTo>
                  <a:lnTo>
                    <a:pt x="79997" y="222250"/>
                  </a:lnTo>
                  <a:lnTo>
                    <a:pt x="115595" y="222250"/>
                  </a:lnTo>
                  <a:lnTo>
                    <a:pt x="115595" y="34290"/>
                  </a:lnTo>
                  <a:lnTo>
                    <a:pt x="195592" y="34290"/>
                  </a:lnTo>
                  <a:lnTo>
                    <a:pt x="19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228033" y="7159991"/>
              <a:ext cx="189313" cy="221982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987121" y="7159991"/>
              <a:ext cx="186800" cy="221982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51434" y="7155803"/>
              <a:ext cx="181774" cy="230359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468501" y="7156222"/>
              <a:ext cx="229940" cy="229521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2239097" y="7088789"/>
              <a:ext cx="201930" cy="293370"/>
            </a:xfrm>
            <a:custGeom>
              <a:avLst/>
              <a:gdLst/>
              <a:ahLst/>
              <a:cxnLst/>
              <a:rect l="l" t="t" r="r" b="b"/>
              <a:pathLst>
                <a:path w="201930" h="293370">
                  <a:moveTo>
                    <a:pt x="105965" y="0"/>
                  </a:moveTo>
                  <a:lnTo>
                    <a:pt x="0" y="0"/>
                  </a:lnTo>
                  <a:lnTo>
                    <a:pt x="0" y="293184"/>
                  </a:lnTo>
                  <a:lnTo>
                    <a:pt x="37695" y="293184"/>
                  </a:lnTo>
                  <a:lnTo>
                    <a:pt x="37695" y="195596"/>
                  </a:lnTo>
                  <a:lnTo>
                    <a:pt x="105965" y="195596"/>
                  </a:lnTo>
                  <a:lnTo>
                    <a:pt x="145093" y="188534"/>
                  </a:lnTo>
                  <a:lnTo>
                    <a:pt x="175230" y="168633"/>
                  </a:lnTo>
                  <a:lnTo>
                    <a:pt x="180398" y="160414"/>
                  </a:lnTo>
                  <a:lnTo>
                    <a:pt x="37695" y="160414"/>
                  </a:lnTo>
                  <a:lnTo>
                    <a:pt x="37695" y="35601"/>
                  </a:lnTo>
                  <a:lnTo>
                    <a:pt x="180506" y="35601"/>
                  </a:lnTo>
                  <a:lnTo>
                    <a:pt x="175230" y="27171"/>
                  </a:lnTo>
                  <a:lnTo>
                    <a:pt x="145093" y="7126"/>
                  </a:lnTo>
                  <a:lnTo>
                    <a:pt x="105965" y="0"/>
                  </a:lnTo>
                  <a:close/>
                </a:path>
                <a:path w="201930" h="293370">
                  <a:moveTo>
                    <a:pt x="180506" y="35601"/>
                  </a:moveTo>
                  <a:lnTo>
                    <a:pt x="102195" y="35601"/>
                  </a:lnTo>
                  <a:lnTo>
                    <a:pt x="127476" y="40051"/>
                  </a:lnTo>
                  <a:lnTo>
                    <a:pt x="146749" y="52668"/>
                  </a:lnTo>
                  <a:lnTo>
                    <a:pt x="159033" y="72353"/>
                  </a:lnTo>
                  <a:lnTo>
                    <a:pt x="163345" y="98007"/>
                  </a:lnTo>
                  <a:lnTo>
                    <a:pt x="159033" y="123661"/>
                  </a:lnTo>
                  <a:lnTo>
                    <a:pt x="146749" y="143346"/>
                  </a:lnTo>
                  <a:lnTo>
                    <a:pt x="127476" y="155963"/>
                  </a:lnTo>
                  <a:lnTo>
                    <a:pt x="102195" y="160414"/>
                  </a:lnTo>
                  <a:lnTo>
                    <a:pt x="180398" y="160414"/>
                  </a:lnTo>
                  <a:lnTo>
                    <a:pt x="194607" y="137816"/>
                  </a:lnTo>
                  <a:lnTo>
                    <a:pt x="201459" y="98007"/>
                  </a:lnTo>
                  <a:lnTo>
                    <a:pt x="194607" y="58132"/>
                  </a:lnTo>
                  <a:lnTo>
                    <a:pt x="180506" y="356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113065" y="6318551"/>
              <a:ext cx="229940" cy="229521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9769576" y="6322320"/>
              <a:ext cx="327025" cy="222250"/>
            </a:xfrm>
            <a:custGeom>
              <a:avLst/>
              <a:gdLst/>
              <a:ahLst/>
              <a:cxnLst/>
              <a:rect l="l" t="t" r="r" b="b"/>
              <a:pathLst>
                <a:path w="327025" h="222250">
                  <a:moveTo>
                    <a:pt x="319570" y="0"/>
                  </a:moveTo>
                  <a:lnTo>
                    <a:pt x="278106" y="0"/>
                  </a:lnTo>
                  <a:lnTo>
                    <a:pt x="192663" y="106384"/>
                  </a:lnTo>
                  <a:lnTo>
                    <a:pt x="192663" y="116017"/>
                  </a:lnTo>
                  <a:lnTo>
                    <a:pt x="282713" y="221982"/>
                  </a:lnTo>
                  <a:lnTo>
                    <a:pt x="326691" y="221982"/>
                  </a:lnTo>
                  <a:lnTo>
                    <a:pt x="326691" y="219888"/>
                  </a:lnTo>
                  <a:lnTo>
                    <a:pt x="231196" y="110153"/>
                  </a:lnTo>
                  <a:lnTo>
                    <a:pt x="319570" y="2094"/>
                  </a:lnTo>
                  <a:lnTo>
                    <a:pt x="319570" y="0"/>
                  </a:lnTo>
                  <a:close/>
                </a:path>
                <a:path w="327025" h="222250">
                  <a:moveTo>
                    <a:pt x="48165" y="0"/>
                  </a:moveTo>
                  <a:lnTo>
                    <a:pt x="7120" y="0"/>
                  </a:lnTo>
                  <a:lnTo>
                    <a:pt x="7120" y="2094"/>
                  </a:lnTo>
                  <a:lnTo>
                    <a:pt x="95075" y="110153"/>
                  </a:lnTo>
                  <a:lnTo>
                    <a:pt x="0" y="219888"/>
                  </a:lnTo>
                  <a:lnTo>
                    <a:pt x="0" y="221982"/>
                  </a:lnTo>
                  <a:lnTo>
                    <a:pt x="43558" y="221982"/>
                  </a:lnTo>
                  <a:lnTo>
                    <a:pt x="133608" y="116017"/>
                  </a:lnTo>
                  <a:lnTo>
                    <a:pt x="133608" y="106384"/>
                  </a:lnTo>
                  <a:lnTo>
                    <a:pt x="48165" y="0"/>
                  </a:lnTo>
                  <a:close/>
                </a:path>
                <a:path w="327025" h="222250">
                  <a:moveTo>
                    <a:pt x="180936" y="0"/>
                  </a:moveTo>
                  <a:lnTo>
                    <a:pt x="145335" y="0"/>
                  </a:lnTo>
                  <a:lnTo>
                    <a:pt x="145335" y="221982"/>
                  </a:lnTo>
                  <a:lnTo>
                    <a:pt x="180936" y="221982"/>
                  </a:lnTo>
                  <a:lnTo>
                    <a:pt x="180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1" name="object 11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525305" y="6318551"/>
              <a:ext cx="228265" cy="229521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9310281" y="6322053"/>
              <a:ext cx="196215" cy="222250"/>
            </a:xfrm>
            <a:custGeom>
              <a:avLst/>
              <a:gdLst/>
              <a:ahLst/>
              <a:cxnLst/>
              <a:rect l="l" t="t" r="r" b="b"/>
              <a:pathLst>
                <a:path w="196215" h="222250">
                  <a:moveTo>
                    <a:pt x="195592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79997" y="34290"/>
                  </a:lnTo>
                  <a:lnTo>
                    <a:pt x="79997" y="222250"/>
                  </a:lnTo>
                  <a:lnTo>
                    <a:pt x="115595" y="222250"/>
                  </a:lnTo>
                  <a:lnTo>
                    <a:pt x="115595" y="34290"/>
                  </a:lnTo>
                  <a:lnTo>
                    <a:pt x="195592" y="34290"/>
                  </a:lnTo>
                  <a:lnTo>
                    <a:pt x="19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034891" y="6318551"/>
              <a:ext cx="229940" cy="229521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767909" y="6322320"/>
              <a:ext cx="208999" cy="222820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8536686" y="6322053"/>
              <a:ext cx="186690" cy="222250"/>
            </a:xfrm>
            <a:custGeom>
              <a:avLst/>
              <a:gdLst/>
              <a:ahLst/>
              <a:cxnLst/>
              <a:rect l="l" t="t" r="r" b="b"/>
              <a:pathLst>
                <a:path w="186690" h="222250">
                  <a:moveTo>
                    <a:pt x="186385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34290"/>
                  </a:lnTo>
                  <a:lnTo>
                    <a:pt x="150774" y="34290"/>
                  </a:lnTo>
                  <a:lnTo>
                    <a:pt x="150774" y="222250"/>
                  </a:lnTo>
                  <a:lnTo>
                    <a:pt x="186385" y="222250"/>
                  </a:lnTo>
                  <a:lnTo>
                    <a:pt x="186385" y="34290"/>
                  </a:lnTo>
                  <a:lnTo>
                    <a:pt x="186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122370" y="6318551"/>
              <a:ext cx="229940" cy="229521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898212" y="6322320"/>
              <a:ext cx="186800" cy="221982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417630" y="6318551"/>
              <a:ext cx="434999" cy="229521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7144492" y="6322320"/>
              <a:ext cx="245110" cy="281940"/>
            </a:xfrm>
            <a:custGeom>
              <a:avLst/>
              <a:gdLst/>
              <a:ahLst/>
              <a:cxnLst/>
              <a:rect l="l" t="t" r="r" b="b"/>
              <a:pathLst>
                <a:path w="245109" h="281940">
                  <a:moveTo>
                    <a:pt x="244599" y="188475"/>
                  </a:moveTo>
                  <a:lnTo>
                    <a:pt x="0" y="188475"/>
                  </a:lnTo>
                  <a:lnTo>
                    <a:pt x="0" y="281876"/>
                  </a:lnTo>
                  <a:lnTo>
                    <a:pt x="33506" y="281876"/>
                  </a:lnTo>
                  <a:lnTo>
                    <a:pt x="33506" y="221982"/>
                  </a:lnTo>
                  <a:lnTo>
                    <a:pt x="244599" y="221982"/>
                  </a:lnTo>
                  <a:lnTo>
                    <a:pt x="244599" y="188475"/>
                  </a:lnTo>
                  <a:close/>
                </a:path>
                <a:path w="245109" h="281940">
                  <a:moveTo>
                    <a:pt x="244599" y="221982"/>
                  </a:moveTo>
                  <a:lnTo>
                    <a:pt x="210674" y="221982"/>
                  </a:lnTo>
                  <a:lnTo>
                    <a:pt x="210674" y="281876"/>
                  </a:lnTo>
                  <a:lnTo>
                    <a:pt x="244599" y="281876"/>
                  </a:lnTo>
                  <a:lnTo>
                    <a:pt x="244599" y="221982"/>
                  </a:lnTo>
                  <a:close/>
                </a:path>
                <a:path w="245109" h="281940">
                  <a:moveTo>
                    <a:pt x="209417" y="0"/>
                  </a:moveTo>
                  <a:lnTo>
                    <a:pt x="51097" y="0"/>
                  </a:lnTo>
                  <a:lnTo>
                    <a:pt x="43977" y="124394"/>
                  </a:lnTo>
                  <a:lnTo>
                    <a:pt x="42138" y="146245"/>
                  </a:lnTo>
                  <a:lnTo>
                    <a:pt x="39003" y="163817"/>
                  </a:lnTo>
                  <a:lnTo>
                    <a:pt x="34377" y="177697"/>
                  </a:lnTo>
                  <a:lnTo>
                    <a:pt x="28061" y="188475"/>
                  </a:lnTo>
                  <a:lnTo>
                    <a:pt x="66175" y="188475"/>
                  </a:lnTo>
                  <a:lnTo>
                    <a:pt x="78132" y="146069"/>
                  </a:lnTo>
                  <a:lnTo>
                    <a:pt x="84604" y="33506"/>
                  </a:lnTo>
                  <a:lnTo>
                    <a:pt x="209417" y="33506"/>
                  </a:lnTo>
                  <a:lnTo>
                    <a:pt x="209417" y="0"/>
                  </a:lnTo>
                  <a:close/>
                </a:path>
                <a:path w="245109" h="281940">
                  <a:moveTo>
                    <a:pt x="209417" y="33506"/>
                  </a:moveTo>
                  <a:lnTo>
                    <a:pt x="173816" y="33506"/>
                  </a:lnTo>
                  <a:lnTo>
                    <a:pt x="173816" y="188475"/>
                  </a:lnTo>
                  <a:lnTo>
                    <a:pt x="209417" y="188475"/>
                  </a:lnTo>
                  <a:lnTo>
                    <a:pt x="209417" y="335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895722" y="6318551"/>
              <a:ext cx="228265" cy="229521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623709" y="6318551"/>
              <a:ext cx="231140" cy="290830"/>
            </a:xfrm>
            <a:custGeom>
              <a:avLst/>
              <a:gdLst/>
              <a:ahLst/>
              <a:cxnLst/>
              <a:rect l="l" t="t" r="r" b="b"/>
              <a:pathLst>
                <a:path w="231140" h="290829">
                  <a:moveTo>
                    <a:pt x="35600" y="3769"/>
                  </a:moveTo>
                  <a:lnTo>
                    <a:pt x="0" y="3769"/>
                  </a:lnTo>
                  <a:lnTo>
                    <a:pt x="0" y="290252"/>
                  </a:lnTo>
                  <a:lnTo>
                    <a:pt x="35600" y="290252"/>
                  </a:lnTo>
                  <a:lnTo>
                    <a:pt x="35600" y="193083"/>
                  </a:lnTo>
                  <a:lnTo>
                    <a:pt x="99020" y="193083"/>
                  </a:lnTo>
                  <a:lnTo>
                    <a:pt x="82647" y="190033"/>
                  </a:lnTo>
                  <a:lnTo>
                    <a:pt x="57328" y="173293"/>
                  </a:lnTo>
                  <a:lnTo>
                    <a:pt x="40725" y="147600"/>
                  </a:lnTo>
                  <a:lnTo>
                    <a:pt x="34763" y="114760"/>
                  </a:lnTo>
                  <a:lnTo>
                    <a:pt x="40725" y="81921"/>
                  </a:lnTo>
                  <a:lnTo>
                    <a:pt x="57328" y="56228"/>
                  </a:lnTo>
                  <a:lnTo>
                    <a:pt x="82647" y="39488"/>
                  </a:lnTo>
                  <a:lnTo>
                    <a:pt x="99018" y="36438"/>
                  </a:lnTo>
                  <a:lnTo>
                    <a:pt x="35600" y="36438"/>
                  </a:lnTo>
                  <a:lnTo>
                    <a:pt x="35600" y="3769"/>
                  </a:lnTo>
                  <a:close/>
                </a:path>
                <a:path w="231140" h="290829">
                  <a:moveTo>
                    <a:pt x="99020" y="193083"/>
                  </a:moveTo>
                  <a:lnTo>
                    <a:pt x="35600" y="193083"/>
                  </a:lnTo>
                  <a:lnTo>
                    <a:pt x="52105" y="208494"/>
                  </a:lnTo>
                  <a:lnTo>
                    <a:pt x="71830" y="219940"/>
                  </a:lnTo>
                  <a:lnTo>
                    <a:pt x="94381" y="227067"/>
                  </a:lnTo>
                  <a:lnTo>
                    <a:pt x="119368" y="229521"/>
                  </a:lnTo>
                  <a:lnTo>
                    <a:pt x="164163" y="220955"/>
                  </a:lnTo>
                  <a:lnTo>
                    <a:pt x="199418" y="197114"/>
                  </a:lnTo>
                  <a:lnTo>
                    <a:pt x="200116" y="196014"/>
                  </a:lnTo>
                  <a:lnTo>
                    <a:pt x="114760" y="196014"/>
                  </a:lnTo>
                  <a:lnTo>
                    <a:pt x="99020" y="193083"/>
                  </a:lnTo>
                  <a:close/>
                </a:path>
                <a:path w="231140" h="290829">
                  <a:moveTo>
                    <a:pt x="200116" y="33506"/>
                  </a:moveTo>
                  <a:lnTo>
                    <a:pt x="114760" y="33506"/>
                  </a:lnTo>
                  <a:lnTo>
                    <a:pt x="146808" y="39488"/>
                  </a:lnTo>
                  <a:lnTo>
                    <a:pt x="171984" y="56228"/>
                  </a:lnTo>
                  <a:lnTo>
                    <a:pt x="188443" y="81921"/>
                  </a:lnTo>
                  <a:lnTo>
                    <a:pt x="194339" y="114760"/>
                  </a:lnTo>
                  <a:lnTo>
                    <a:pt x="188443" y="147600"/>
                  </a:lnTo>
                  <a:lnTo>
                    <a:pt x="171984" y="173293"/>
                  </a:lnTo>
                  <a:lnTo>
                    <a:pt x="146808" y="190033"/>
                  </a:lnTo>
                  <a:lnTo>
                    <a:pt x="114760" y="196014"/>
                  </a:lnTo>
                  <a:lnTo>
                    <a:pt x="200116" y="196014"/>
                  </a:lnTo>
                  <a:lnTo>
                    <a:pt x="222499" y="160786"/>
                  </a:lnTo>
                  <a:lnTo>
                    <a:pt x="230778" y="114760"/>
                  </a:lnTo>
                  <a:lnTo>
                    <a:pt x="222499" y="68734"/>
                  </a:lnTo>
                  <a:lnTo>
                    <a:pt x="200116" y="33506"/>
                  </a:lnTo>
                  <a:close/>
                </a:path>
                <a:path w="231140" h="290829">
                  <a:moveTo>
                    <a:pt x="119368" y="0"/>
                  </a:moveTo>
                  <a:lnTo>
                    <a:pt x="94381" y="2454"/>
                  </a:lnTo>
                  <a:lnTo>
                    <a:pt x="71830" y="9580"/>
                  </a:lnTo>
                  <a:lnTo>
                    <a:pt x="52105" y="21026"/>
                  </a:lnTo>
                  <a:lnTo>
                    <a:pt x="35600" y="36438"/>
                  </a:lnTo>
                  <a:lnTo>
                    <a:pt x="99018" y="36438"/>
                  </a:lnTo>
                  <a:lnTo>
                    <a:pt x="114760" y="33506"/>
                  </a:lnTo>
                  <a:lnTo>
                    <a:pt x="200116" y="33506"/>
                  </a:lnTo>
                  <a:lnTo>
                    <a:pt x="199418" y="32407"/>
                  </a:lnTo>
                  <a:lnTo>
                    <a:pt x="164163" y="8566"/>
                  </a:lnTo>
                  <a:lnTo>
                    <a:pt x="119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346000" y="6318551"/>
              <a:ext cx="224077" cy="229521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023678" y="6322320"/>
              <a:ext cx="185544" cy="221982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516903" y="6318551"/>
              <a:ext cx="432420" cy="229521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190097" y="6322320"/>
              <a:ext cx="167534" cy="221982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709516" y="6318551"/>
              <a:ext cx="435000" cy="229521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437109" y="6318551"/>
              <a:ext cx="231197" cy="229521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146690" y="6322320"/>
              <a:ext cx="232453" cy="221982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862028" y="6318551"/>
              <a:ext cx="228265" cy="229521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595046" y="6322320"/>
              <a:ext cx="208998" cy="222820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317609" y="6322320"/>
              <a:ext cx="232453" cy="221982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032947" y="6318551"/>
              <a:ext cx="228265" cy="229521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785884" y="6322320"/>
              <a:ext cx="189313" cy="221982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236152" y="6318560"/>
              <a:ext cx="492125" cy="290830"/>
            </a:xfrm>
            <a:custGeom>
              <a:avLst/>
              <a:gdLst/>
              <a:ahLst/>
              <a:cxnLst/>
              <a:rect l="l" t="t" r="r" b="b"/>
              <a:pathLst>
                <a:path w="492125" h="290829">
                  <a:moveTo>
                    <a:pt x="186385" y="3492"/>
                  </a:moveTo>
                  <a:lnTo>
                    <a:pt x="0" y="3492"/>
                  </a:lnTo>
                  <a:lnTo>
                    <a:pt x="0" y="37782"/>
                  </a:lnTo>
                  <a:lnTo>
                    <a:pt x="0" y="225742"/>
                  </a:lnTo>
                  <a:lnTo>
                    <a:pt x="35610" y="225742"/>
                  </a:lnTo>
                  <a:lnTo>
                    <a:pt x="35610" y="37782"/>
                  </a:lnTo>
                  <a:lnTo>
                    <a:pt x="150787" y="37782"/>
                  </a:lnTo>
                  <a:lnTo>
                    <a:pt x="150787" y="225742"/>
                  </a:lnTo>
                  <a:lnTo>
                    <a:pt x="186385" y="225742"/>
                  </a:lnTo>
                  <a:lnTo>
                    <a:pt x="186385" y="37782"/>
                  </a:lnTo>
                  <a:lnTo>
                    <a:pt x="186385" y="3492"/>
                  </a:lnTo>
                  <a:close/>
                </a:path>
                <a:path w="492125" h="290829">
                  <a:moveTo>
                    <a:pt x="491731" y="114757"/>
                  </a:moveTo>
                  <a:lnTo>
                    <a:pt x="483463" y="68732"/>
                  </a:lnTo>
                  <a:lnTo>
                    <a:pt x="461073" y="33502"/>
                  </a:lnTo>
                  <a:lnTo>
                    <a:pt x="460375" y="32397"/>
                  </a:lnTo>
                  <a:lnTo>
                    <a:pt x="455295" y="28968"/>
                  </a:lnTo>
                  <a:lnTo>
                    <a:pt x="455295" y="114757"/>
                  </a:lnTo>
                  <a:lnTo>
                    <a:pt x="449402" y="147599"/>
                  </a:lnTo>
                  <a:lnTo>
                    <a:pt x="432943" y="173291"/>
                  </a:lnTo>
                  <a:lnTo>
                    <a:pt x="407771" y="190030"/>
                  </a:lnTo>
                  <a:lnTo>
                    <a:pt x="375716" y="196011"/>
                  </a:lnTo>
                  <a:lnTo>
                    <a:pt x="359981" y="193078"/>
                  </a:lnTo>
                  <a:lnTo>
                    <a:pt x="343611" y="190030"/>
                  </a:lnTo>
                  <a:lnTo>
                    <a:pt x="318287" y="173291"/>
                  </a:lnTo>
                  <a:lnTo>
                    <a:pt x="301688" y="147599"/>
                  </a:lnTo>
                  <a:lnTo>
                    <a:pt x="295719" y="114757"/>
                  </a:lnTo>
                  <a:lnTo>
                    <a:pt x="301688" y="81915"/>
                  </a:lnTo>
                  <a:lnTo>
                    <a:pt x="318287" y="56222"/>
                  </a:lnTo>
                  <a:lnTo>
                    <a:pt x="343611" y="39484"/>
                  </a:lnTo>
                  <a:lnTo>
                    <a:pt x="359981" y="36436"/>
                  </a:lnTo>
                  <a:lnTo>
                    <a:pt x="375716" y="33502"/>
                  </a:lnTo>
                  <a:lnTo>
                    <a:pt x="407771" y="39484"/>
                  </a:lnTo>
                  <a:lnTo>
                    <a:pt x="432943" y="56222"/>
                  </a:lnTo>
                  <a:lnTo>
                    <a:pt x="449402" y="81915"/>
                  </a:lnTo>
                  <a:lnTo>
                    <a:pt x="455295" y="114757"/>
                  </a:lnTo>
                  <a:lnTo>
                    <a:pt x="455295" y="28968"/>
                  </a:lnTo>
                  <a:lnTo>
                    <a:pt x="425119" y="8559"/>
                  </a:lnTo>
                  <a:lnTo>
                    <a:pt x="380326" y="0"/>
                  </a:lnTo>
                  <a:lnTo>
                    <a:pt x="355346" y="2451"/>
                  </a:lnTo>
                  <a:lnTo>
                    <a:pt x="332790" y="9575"/>
                  </a:lnTo>
                  <a:lnTo>
                    <a:pt x="313067" y="21018"/>
                  </a:lnTo>
                  <a:lnTo>
                    <a:pt x="296557" y="36436"/>
                  </a:lnTo>
                  <a:lnTo>
                    <a:pt x="296557" y="3771"/>
                  </a:lnTo>
                  <a:lnTo>
                    <a:pt x="260959" y="3771"/>
                  </a:lnTo>
                  <a:lnTo>
                    <a:pt x="260959" y="290245"/>
                  </a:lnTo>
                  <a:lnTo>
                    <a:pt x="296557" y="290245"/>
                  </a:lnTo>
                  <a:lnTo>
                    <a:pt x="296557" y="193078"/>
                  </a:lnTo>
                  <a:lnTo>
                    <a:pt x="313067" y="208495"/>
                  </a:lnTo>
                  <a:lnTo>
                    <a:pt x="332790" y="219938"/>
                  </a:lnTo>
                  <a:lnTo>
                    <a:pt x="355346" y="227063"/>
                  </a:lnTo>
                  <a:lnTo>
                    <a:pt x="380326" y="229514"/>
                  </a:lnTo>
                  <a:lnTo>
                    <a:pt x="425119" y="220954"/>
                  </a:lnTo>
                  <a:lnTo>
                    <a:pt x="460375" y="197116"/>
                  </a:lnTo>
                  <a:lnTo>
                    <a:pt x="461073" y="196011"/>
                  </a:lnTo>
                  <a:lnTo>
                    <a:pt x="483463" y="160782"/>
                  </a:lnTo>
                  <a:lnTo>
                    <a:pt x="491731" y="1147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919153" y="5903485"/>
              <a:ext cx="210674" cy="221982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684653" y="5903485"/>
              <a:ext cx="189313" cy="221982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310809" y="5903485"/>
              <a:ext cx="189313" cy="221982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5631827" y="5899727"/>
              <a:ext cx="523875" cy="229870"/>
            </a:xfrm>
            <a:custGeom>
              <a:avLst/>
              <a:gdLst/>
              <a:ahLst/>
              <a:cxnLst/>
              <a:rect l="l" t="t" r="r" b="b"/>
              <a:pathLst>
                <a:path w="523875" h="229870">
                  <a:moveTo>
                    <a:pt x="308267" y="114757"/>
                  </a:moveTo>
                  <a:lnTo>
                    <a:pt x="299745" y="68732"/>
                  </a:lnTo>
                  <a:lnTo>
                    <a:pt x="276631" y="33502"/>
                  </a:lnTo>
                  <a:lnTo>
                    <a:pt x="275907" y="32397"/>
                  </a:lnTo>
                  <a:lnTo>
                    <a:pt x="272249" y="30022"/>
                  </a:lnTo>
                  <a:lnTo>
                    <a:pt x="272249" y="114757"/>
                  </a:lnTo>
                  <a:lnTo>
                    <a:pt x="266293" y="147421"/>
                  </a:lnTo>
                  <a:lnTo>
                    <a:pt x="249732" y="173126"/>
                  </a:lnTo>
                  <a:lnTo>
                    <a:pt x="224536" y="189966"/>
                  </a:lnTo>
                  <a:lnTo>
                    <a:pt x="192671" y="196011"/>
                  </a:lnTo>
                  <a:lnTo>
                    <a:pt x="160858" y="189966"/>
                  </a:lnTo>
                  <a:lnTo>
                    <a:pt x="135813" y="173126"/>
                  </a:lnTo>
                  <a:lnTo>
                    <a:pt x="119392" y="147421"/>
                  </a:lnTo>
                  <a:lnTo>
                    <a:pt x="116154" y="129413"/>
                  </a:lnTo>
                  <a:lnTo>
                    <a:pt x="113512" y="114757"/>
                  </a:lnTo>
                  <a:lnTo>
                    <a:pt x="135813" y="56375"/>
                  </a:lnTo>
                  <a:lnTo>
                    <a:pt x="192671" y="33502"/>
                  </a:lnTo>
                  <a:lnTo>
                    <a:pt x="224536" y="39535"/>
                  </a:lnTo>
                  <a:lnTo>
                    <a:pt x="249732" y="56375"/>
                  </a:lnTo>
                  <a:lnTo>
                    <a:pt x="266293" y="82092"/>
                  </a:lnTo>
                  <a:lnTo>
                    <a:pt x="272249" y="114757"/>
                  </a:lnTo>
                  <a:lnTo>
                    <a:pt x="272249" y="30022"/>
                  </a:lnTo>
                  <a:lnTo>
                    <a:pt x="239356" y="8559"/>
                  </a:lnTo>
                  <a:lnTo>
                    <a:pt x="192671" y="0"/>
                  </a:lnTo>
                  <a:lnTo>
                    <a:pt x="150355" y="7023"/>
                  </a:lnTo>
                  <a:lnTo>
                    <a:pt x="115862" y="26746"/>
                  </a:lnTo>
                  <a:lnTo>
                    <a:pt x="91186" y="57061"/>
                  </a:lnTo>
                  <a:lnTo>
                    <a:pt x="78320" y="95910"/>
                  </a:lnTo>
                  <a:lnTo>
                    <a:pt x="35610" y="95910"/>
                  </a:lnTo>
                  <a:lnTo>
                    <a:pt x="35610" y="3759"/>
                  </a:lnTo>
                  <a:lnTo>
                    <a:pt x="0" y="3759"/>
                  </a:lnTo>
                  <a:lnTo>
                    <a:pt x="0" y="225742"/>
                  </a:lnTo>
                  <a:lnTo>
                    <a:pt x="35610" y="225742"/>
                  </a:lnTo>
                  <a:lnTo>
                    <a:pt x="35610" y="129413"/>
                  </a:lnTo>
                  <a:lnTo>
                    <a:pt x="77901" y="129413"/>
                  </a:lnTo>
                  <a:lnTo>
                    <a:pt x="89890" y="169964"/>
                  </a:lnTo>
                  <a:lnTo>
                    <a:pt x="114401" y="201612"/>
                  </a:lnTo>
                  <a:lnTo>
                    <a:pt x="149352" y="222173"/>
                  </a:lnTo>
                  <a:lnTo>
                    <a:pt x="192671" y="229514"/>
                  </a:lnTo>
                  <a:lnTo>
                    <a:pt x="239356" y="220954"/>
                  </a:lnTo>
                  <a:lnTo>
                    <a:pt x="275907" y="197104"/>
                  </a:lnTo>
                  <a:lnTo>
                    <a:pt x="276631" y="196011"/>
                  </a:lnTo>
                  <a:lnTo>
                    <a:pt x="299745" y="160782"/>
                  </a:lnTo>
                  <a:lnTo>
                    <a:pt x="308267" y="114757"/>
                  </a:lnTo>
                  <a:close/>
                </a:path>
                <a:path w="523875" h="229870">
                  <a:moveTo>
                    <a:pt x="523367" y="3492"/>
                  </a:moveTo>
                  <a:lnTo>
                    <a:pt x="327774" y="3492"/>
                  </a:lnTo>
                  <a:lnTo>
                    <a:pt x="327774" y="37782"/>
                  </a:lnTo>
                  <a:lnTo>
                    <a:pt x="407771" y="37782"/>
                  </a:lnTo>
                  <a:lnTo>
                    <a:pt x="407771" y="225742"/>
                  </a:lnTo>
                  <a:lnTo>
                    <a:pt x="443369" y="225742"/>
                  </a:lnTo>
                  <a:lnTo>
                    <a:pt x="443369" y="37782"/>
                  </a:lnTo>
                  <a:lnTo>
                    <a:pt x="523367" y="37782"/>
                  </a:lnTo>
                  <a:lnTo>
                    <a:pt x="523367" y="34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9" name="object 13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348101" y="5903485"/>
              <a:ext cx="208998" cy="222820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073542" y="5899715"/>
              <a:ext cx="229940" cy="229521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849385" y="5903485"/>
              <a:ext cx="186800" cy="221982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560223" y="5899715"/>
              <a:ext cx="231197" cy="229521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4113149" y="5903219"/>
              <a:ext cx="427990" cy="222250"/>
            </a:xfrm>
            <a:custGeom>
              <a:avLst/>
              <a:gdLst/>
              <a:ahLst/>
              <a:cxnLst/>
              <a:rect l="l" t="t" r="r" b="b"/>
              <a:pathLst>
                <a:path w="427989" h="222250">
                  <a:moveTo>
                    <a:pt x="186372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34290"/>
                  </a:lnTo>
                  <a:lnTo>
                    <a:pt x="150774" y="34290"/>
                  </a:lnTo>
                  <a:lnTo>
                    <a:pt x="150774" y="222250"/>
                  </a:lnTo>
                  <a:lnTo>
                    <a:pt x="186372" y="222250"/>
                  </a:lnTo>
                  <a:lnTo>
                    <a:pt x="186372" y="34290"/>
                  </a:lnTo>
                  <a:lnTo>
                    <a:pt x="186372" y="0"/>
                  </a:lnTo>
                  <a:close/>
                </a:path>
                <a:path w="427989" h="222250">
                  <a:moveTo>
                    <a:pt x="427647" y="0"/>
                  </a:moveTo>
                  <a:lnTo>
                    <a:pt x="232054" y="0"/>
                  </a:lnTo>
                  <a:lnTo>
                    <a:pt x="232054" y="34290"/>
                  </a:lnTo>
                  <a:lnTo>
                    <a:pt x="312051" y="34290"/>
                  </a:lnTo>
                  <a:lnTo>
                    <a:pt x="312051" y="222250"/>
                  </a:lnTo>
                  <a:lnTo>
                    <a:pt x="347649" y="222250"/>
                  </a:lnTo>
                  <a:lnTo>
                    <a:pt x="347649" y="34290"/>
                  </a:lnTo>
                  <a:lnTo>
                    <a:pt x="427647" y="34290"/>
                  </a:lnTo>
                  <a:lnTo>
                    <a:pt x="427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4" name="object 14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849333" y="5903485"/>
              <a:ext cx="189313" cy="221982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3560566" y="5899715"/>
              <a:ext cx="231140" cy="290830"/>
            </a:xfrm>
            <a:custGeom>
              <a:avLst/>
              <a:gdLst/>
              <a:ahLst/>
              <a:cxnLst/>
              <a:rect l="l" t="t" r="r" b="b"/>
              <a:pathLst>
                <a:path w="231139" h="290829">
                  <a:moveTo>
                    <a:pt x="35601" y="3769"/>
                  </a:moveTo>
                  <a:lnTo>
                    <a:pt x="0" y="3769"/>
                  </a:lnTo>
                  <a:lnTo>
                    <a:pt x="0" y="290252"/>
                  </a:lnTo>
                  <a:lnTo>
                    <a:pt x="35601" y="290252"/>
                  </a:lnTo>
                  <a:lnTo>
                    <a:pt x="35601" y="193083"/>
                  </a:lnTo>
                  <a:lnTo>
                    <a:pt x="99020" y="193083"/>
                  </a:lnTo>
                  <a:lnTo>
                    <a:pt x="82648" y="190033"/>
                  </a:lnTo>
                  <a:lnTo>
                    <a:pt x="57328" y="173293"/>
                  </a:lnTo>
                  <a:lnTo>
                    <a:pt x="40725" y="147600"/>
                  </a:lnTo>
                  <a:lnTo>
                    <a:pt x="34763" y="114760"/>
                  </a:lnTo>
                  <a:lnTo>
                    <a:pt x="40725" y="81921"/>
                  </a:lnTo>
                  <a:lnTo>
                    <a:pt x="57328" y="56228"/>
                  </a:lnTo>
                  <a:lnTo>
                    <a:pt x="82648" y="39488"/>
                  </a:lnTo>
                  <a:lnTo>
                    <a:pt x="99019" y="36438"/>
                  </a:lnTo>
                  <a:lnTo>
                    <a:pt x="35601" y="36438"/>
                  </a:lnTo>
                  <a:lnTo>
                    <a:pt x="35601" y="3769"/>
                  </a:lnTo>
                  <a:close/>
                </a:path>
                <a:path w="231139" h="290829">
                  <a:moveTo>
                    <a:pt x="99020" y="193083"/>
                  </a:moveTo>
                  <a:lnTo>
                    <a:pt x="35601" y="193083"/>
                  </a:lnTo>
                  <a:lnTo>
                    <a:pt x="52105" y="208494"/>
                  </a:lnTo>
                  <a:lnTo>
                    <a:pt x="71830" y="219940"/>
                  </a:lnTo>
                  <a:lnTo>
                    <a:pt x="94382" y="227067"/>
                  </a:lnTo>
                  <a:lnTo>
                    <a:pt x="119368" y="229521"/>
                  </a:lnTo>
                  <a:lnTo>
                    <a:pt x="164163" y="220955"/>
                  </a:lnTo>
                  <a:lnTo>
                    <a:pt x="199418" y="197114"/>
                  </a:lnTo>
                  <a:lnTo>
                    <a:pt x="200116" y="196014"/>
                  </a:lnTo>
                  <a:lnTo>
                    <a:pt x="114760" y="196014"/>
                  </a:lnTo>
                  <a:lnTo>
                    <a:pt x="99020" y="193083"/>
                  </a:lnTo>
                  <a:close/>
                </a:path>
                <a:path w="231139" h="290829">
                  <a:moveTo>
                    <a:pt x="200116" y="33506"/>
                  </a:moveTo>
                  <a:lnTo>
                    <a:pt x="114760" y="33506"/>
                  </a:lnTo>
                  <a:lnTo>
                    <a:pt x="146808" y="39488"/>
                  </a:lnTo>
                  <a:lnTo>
                    <a:pt x="171984" y="56228"/>
                  </a:lnTo>
                  <a:lnTo>
                    <a:pt x="188443" y="81921"/>
                  </a:lnTo>
                  <a:lnTo>
                    <a:pt x="194339" y="114760"/>
                  </a:lnTo>
                  <a:lnTo>
                    <a:pt x="188443" y="147600"/>
                  </a:lnTo>
                  <a:lnTo>
                    <a:pt x="171984" y="173293"/>
                  </a:lnTo>
                  <a:lnTo>
                    <a:pt x="146808" y="190033"/>
                  </a:lnTo>
                  <a:lnTo>
                    <a:pt x="114760" y="196014"/>
                  </a:lnTo>
                  <a:lnTo>
                    <a:pt x="200116" y="196014"/>
                  </a:lnTo>
                  <a:lnTo>
                    <a:pt x="222499" y="160786"/>
                  </a:lnTo>
                  <a:lnTo>
                    <a:pt x="230778" y="114760"/>
                  </a:lnTo>
                  <a:lnTo>
                    <a:pt x="222499" y="68734"/>
                  </a:lnTo>
                  <a:lnTo>
                    <a:pt x="200116" y="33506"/>
                  </a:lnTo>
                  <a:close/>
                </a:path>
                <a:path w="231139" h="290829">
                  <a:moveTo>
                    <a:pt x="119368" y="0"/>
                  </a:moveTo>
                  <a:lnTo>
                    <a:pt x="94382" y="2454"/>
                  </a:lnTo>
                  <a:lnTo>
                    <a:pt x="71830" y="9580"/>
                  </a:lnTo>
                  <a:lnTo>
                    <a:pt x="52105" y="21026"/>
                  </a:lnTo>
                  <a:lnTo>
                    <a:pt x="35601" y="36438"/>
                  </a:lnTo>
                  <a:lnTo>
                    <a:pt x="99019" y="36438"/>
                  </a:lnTo>
                  <a:lnTo>
                    <a:pt x="114760" y="33506"/>
                  </a:lnTo>
                  <a:lnTo>
                    <a:pt x="200116" y="33506"/>
                  </a:lnTo>
                  <a:lnTo>
                    <a:pt x="199418" y="32407"/>
                  </a:lnTo>
                  <a:lnTo>
                    <a:pt x="164163" y="8566"/>
                  </a:lnTo>
                  <a:lnTo>
                    <a:pt x="119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331515" y="5903485"/>
              <a:ext cx="185544" cy="221982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740907" y="5899715"/>
              <a:ext cx="435000" cy="229521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468501" y="5899715"/>
              <a:ext cx="231197" cy="229521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2239097" y="5832283"/>
              <a:ext cx="201930" cy="293370"/>
            </a:xfrm>
            <a:custGeom>
              <a:avLst/>
              <a:gdLst/>
              <a:ahLst/>
              <a:cxnLst/>
              <a:rect l="l" t="t" r="r" b="b"/>
              <a:pathLst>
                <a:path w="201930" h="293370">
                  <a:moveTo>
                    <a:pt x="105965" y="0"/>
                  </a:moveTo>
                  <a:lnTo>
                    <a:pt x="0" y="0"/>
                  </a:lnTo>
                  <a:lnTo>
                    <a:pt x="0" y="293184"/>
                  </a:lnTo>
                  <a:lnTo>
                    <a:pt x="37695" y="293184"/>
                  </a:lnTo>
                  <a:lnTo>
                    <a:pt x="37695" y="195596"/>
                  </a:lnTo>
                  <a:lnTo>
                    <a:pt x="105965" y="195596"/>
                  </a:lnTo>
                  <a:lnTo>
                    <a:pt x="145093" y="188534"/>
                  </a:lnTo>
                  <a:lnTo>
                    <a:pt x="175230" y="168633"/>
                  </a:lnTo>
                  <a:lnTo>
                    <a:pt x="180398" y="160414"/>
                  </a:lnTo>
                  <a:lnTo>
                    <a:pt x="37695" y="160414"/>
                  </a:lnTo>
                  <a:lnTo>
                    <a:pt x="37695" y="35600"/>
                  </a:lnTo>
                  <a:lnTo>
                    <a:pt x="180505" y="35600"/>
                  </a:lnTo>
                  <a:lnTo>
                    <a:pt x="175230" y="27171"/>
                  </a:lnTo>
                  <a:lnTo>
                    <a:pt x="145093" y="7126"/>
                  </a:lnTo>
                  <a:lnTo>
                    <a:pt x="105965" y="0"/>
                  </a:lnTo>
                  <a:close/>
                </a:path>
                <a:path w="201930" h="293370">
                  <a:moveTo>
                    <a:pt x="180505" y="35600"/>
                  </a:moveTo>
                  <a:lnTo>
                    <a:pt x="102195" y="35600"/>
                  </a:lnTo>
                  <a:lnTo>
                    <a:pt x="127476" y="40051"/>
                  </a:lnTo>
                  <a:lnTo>
                    <a:pt x="146749" y="52668"/>
                  </a:lnTo>
                  <a:lnTo>
                    <a:pt x="159033" y="72353"/>
                  </a:lnTo>
                  <a:lnTo>
                    <a:pt x="163345" y="98007"/>
                  </a:lnTo>
                  <a:lnTo>
                    <a:pt x="159033" y="123661"/>
                  </a:lnTo>
                  <a:lnTo>
                    <a:pt x="146749" y="143346"/>
                  </a:lnTo>
                  <a:lnTo>
                    <a:pt x="127476" y="155963"/>
                  </a:lnTo>
                  <a:lnTo>
                    <a:pt x="102195" y="160414"/>
                  </a:lnTo>
                  <a:lnTo>
                    <a:pt x="180398" y="160414"/>
                  </a:lnTo>
                  <a:lnTo>
                    <a:pt x="194607" y="137816"/>
                  </a:lnTo>
                  <a:lnTo>
                    <a:pt x="201459" y="98007"/>
                  </a:lnTo>
                  <a:lnTo>
                    <a:pt x="194607" y="58132"/>
                  </a:lnTo>
                  <a:lnTo>
                    <a:pt x="180505" y="35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0" name="object 15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487966" y="5065547"/>
              <a:ext cx="393704" cy="222250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203304" y="5062044"/>
              <a:ext cx="228265" cy="229521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682321" y="5065814"/>
              <a:ext cx="208998" cy="222820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936322" y="5065814"/>
              <a:ext cx="208998" cy="222820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431076" y="5062044"/>
              <a:ext cx="228265" cy="229521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5981128" y="5065553"/>
              <a:ext cx="430530" cy="222250"/>
            </a:xfrm>
            <a:custGeom>
              <a:avLst/>
              <a:gdLst/>
              <a:ahLst/>
              <a:cxnLst/>
              <a:rect l="l" t="t" r="r" b="b"/>
              <a:pathLst>
                <a:path w="430529" h="222250">
                  <a:moveTo>
                    <a:pt x="189318" y="0"/>
                  </a:moveTo>
                  <a:lnTo>
                    <a:pt x="153720" y="0"/>
                  </a:lnTo>
                  <a:lnTo>
                    <a:pt x="153720" y="92710"/>
                  </a:lnTo>
                  <a:lnTo>
                    <a:pt x="35610" y="92710"/>
                  </a:lnTo>
                  <a:lnTo>
                    <a:pt x="35610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610" y="222250"/>
                  </a:lnTo>
                  <a:lnTo>
                    <a:pt x="35610" y="125730"/>
                  </a:lnTo>
                  <a:lnTo>
                    <a:pt x="153720" y="125730"/>
                  </a:lnTo>
                  <a:lnTo>
                    <a:pt x="153720" y="222250"/>
                  </a:lnTo>
                  <a:lnTo>
                    <a:pt x="189318" y="222250"/>
                  </a:lnTo>
                  <a:lnTo>
                    <a:pt x="189318" y="125730"/>
                  </a:lnTo>
                  <a:lnTo>
                    <a:pt x="189318" y="92710"/>
                  </a:lnTo>
                  <a:lnTo>
                    <a:pt x="189318" y="0"/>
                  </a:lnTo>
                  <a:close/>
                </a:path>
                <a:path w="430529" h="222250">
                  <a:moveTo>
                    <a:pt x="430517" y="0"/>
                  </a:moveTo>
                  <a:lnTo>
                    <a:pt x="234924" y="0"/>
                  </a:lnTo>
                  <a:lnTo>
                    <a:pt x="234924" y="34290"/>
                  </a:lnTo>
                  <a:lnTo>
                    <a:pt x="314921" y="34290"/>
                  </a:lnTo>
                  <a:lnTo>
                    <a:pt x="314921" y="222250"/>
                  </a:lnTo>
                  <a:lnTo>
                    <a:pt x="350520" y="222250"/>
                  </a:lnTo>
                  <a:lnTo>
                    <a:pt x="350520" y="34290"/>
                  </a:lnTo>
                  <a:lnTo>
                    <a:pt x="430517" y="34290"/>
                  </a:lnTo>
                  <a:lnTo>
                    <a:pt x="4305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6" name="object 15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717323" y="5065814"/>
              <a:ext cx="189313" cy="221982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5343480" y="4996287"/>
              <a:ext cx="189865" cy="292100"/>
            </a:xfrm>
            <a:custGeom>
              <a:avLst/>
              <a:gdLst/>
              <a:ahLst/>
              <a:cxnLst/>
              <a:rect l="l" t="t" r="r" b="b"/>
              <a:pathLst>
                <a:path w="189864" h="292100">
                  <a:moveTo>
                    <a:pt x="35600" y="69526"/>
                  </a:moveTo>
                  <a:lnTo>
                    <a:pt x="0" y="69526"/>
                  </a:lnTo>
                  <a:lnTo>
                    <a:pt x="0" y="291509"/>
                  </a:lnTo>
                  <a:lnTo>
                    <a:pt x="28480" y="291509"/>
                  </a:lnTo>
                  <a:lnTo>
                    <a:pt x="78113" y="228265"/>
                  </a:lnTo>
                  <a:lnTo>
                    <a:pt x="35600" y="228265"/>
                  </a:lnTo>
                  <a:lnTo>
                    <a:pt x="35600" y="69526"/>
                  </a:lnTo>
                  <a:close/>
                </a:path>
                <a:path w="189864" h="292100">
                  <a:moveTo>
                    <a:pt x="189313" y="131933"/>
                  </a:moveTo>
                  <a:lnTo>
                    <a:pt x="153712" y="131933"/>
                  </a:lnTo>
                  <a:lnTo>
                    <a:pt x="153712" y="291509"/>
                  </a:lnTo>
                  <a:lnTo>
                    <a:pt x="189313" y="291509"/>
                  </a:lnTo>
                  <a:lnTo>
                    <a:pt x="189313" y="131933"/>
                  </a:lnTo>
                  <a:close/>
                </a:path>
                <a:path w="189864" h="292100">
                  <a:moveTo>
                    <a:pt x="189313" y="69526"/>
                  </a:moveTo>
                  <a:lnTo>
                    <a:pt x="160832" y="69526"/>
                  </a:lnTo>
                  <a:lnTo>
                    <a:pt x="35600" y="228265"/>
                  </a:lnTo>
                  <a:lnTo>
                    <a:pt x="78113" y="228265"/>
                  </a:lnTo>
                  <a:lnTo>
                    <a:pt x="153712" y="131933"/>
                  </a:lnTo>
                  <a:lnTo>
                    <a:pt x="189313" y="131933"/>
                  </a:lnTo>
                  <a:lnTo>
                    <a:pt x="189313" y="69526"/>
                  </a:lnTo>
                  <a:close/>
                </a:path>
                <a:path w="189864" h="292100">
                  <a:moveTo>
                    <a:pt x="153293" y="0"/>
                  </a:moveTo>
                  <a:lnTo>
                    <a:pt x="33506" y="0"/>
                  </a:lnTo>
                  <a:lnTo>
                    <a:pt x="33506" y="31412"/>
                  </a:lnTo>
                  <a:lnTo>
                    <a:pt x="153293" y="31412"/>
                  </a:lnTo>
                  <a:lnTo>
                    <a:pt x="1532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8" name="object 15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015855" y="5065814"/>
              <a:ext cx="252557" cy="221982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4488218" y="5065553"/>
              <a:ext cx="453390" cy="222250"/>
            </a:xfrm>
            <a:custGeom>
              <a:avLst/>
              <a:gdLst/>
              <a:ahLst/>
              <a:cxnLst/>
              <a:rect l="l" t="t" r="r" b="b"/>
              <a:pathLst>
                <a:path w="453389" h="222250">
                  <a:moveTo>
                    <a:pt x="189306" y="0"/>
                  </a:moveTo>
                  <a:lnTo>
                    <a:pt x="153708" y="0"/>
                  </a:lnTo>
                  <a:lnTo>
                    <a:pt x="153708" y="92710"/>
                  </a:lnTo>
                  <a:lnTo>
                    <a:pt x="35598" y="9271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125730"/>
                  </a:lnTo>
                  <a:lnTo>
                    <a:pt x="153708" y="125730"/>
                  </a:lnTo>
                  <a:lnTo>
                    <a:pt x="153708" y="222250"/>
                  </a:lnTo>
                  <a:lnTo>
                    <a:pt x="189306" y="222250"/>
                  </a:lnTo>
                  <a:lnTo>
                    <a:pt x="189306" y="125730"/>
                  </a:lnTo>
                  <a:lnTo>
                    <a:pt x="189306" y="92710"/>
                  </a:lnTo>
                  <a:lnTo>
                    <a:pt x="189306" y="0"/>
                  </a:lnTo>
                  <a:close/>
                </a:path>
                <a:path w="453389" h="222250">
                  <a:moveTo>
                    <a:pt x="453123" y="0"/>
                  </a:moveTo>
                  <a:lnTo>
                    <a:pt x="417525" y="0"/>
                  </a:lnTo>
                  <a:lnTo>
                    <a:pt x="417525" y="92710"/>
                  </a:lnTo>
                  <a:lnTo>
                    <a:pt x="299415" y="92710"/>
                  </a:lnTo>
                  <a:lnTo>
                    <a:pt x="299415" y="0"/>
                  </a:lnTo>
                  <a:lnTo>
                    <a:pt x="263817" y="0"/>
                  </a:lnTo>
                  <a:lnTo>
                    <a:pt x="263817" y="92710"/>
                  </a:lnTo>
                  <a:lnTo>
                    <a:pt x="263817" y="125730"/>
                  </a:lnTo>
                  <a:lnTo>
                    <a:pt x="263817" y="222250"/>
                  </a:lnTo>
                  <a:lnTo>
                    <a:pt x="299415" y="222250"/>
                  </a:lnTo>
                  <a:lnTo>
                    <a:pt x="299415" y="125730"/>
                  </a:lnTo>
                  <a:lnTo>
                    <a:pt x="417525" y="125730"/>
                  </a:lnTo>
                  <a:lnTo>
                    <a:pt x="417525" y="222250"/>
                  </a:lnTo>
                  <a:lnTo>
                    <a:pt x="453123" y="222250"/>
                  </a:lnTo>
                  <a:lnTo>
                    <a:pt x="453123" y="125730"/>
                  </a:lnTo>
                  <a:lnTo>
                    <a:pt x="453123" y="92710"/>
                  </a:lnTo>
                  <a:lnTo>
                    <a:pt x="4531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0" name="object 160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203559" y="5062044"/>
              <a:ext cx="228265" cy="229521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979401" y="5065814"/>
              <a:ext cx="186800" cy="221982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498819" y="5062044"/>
              <a:ext cx="434999" cy="229521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237865" y="5062044"/>
              <a:ext cx="224076" cy="229521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3000312" y="5065814"/>
              <a:ext cx="217170" cy="287020"/>
            </a:xfrm>
            <a:custGeom>
              <a:avLst/>
              <a:gdLst/>
              <a:ahLst/>
              <a:cxnLst/>
              <a:rect l="l" t="t" r="r" b="b"/>
              <a:pathLst>
                <a:path w="217169" h="287020">
                  <a:moveTo>
                    <a:pt x="216956" y="0"/>
                  </a:moveTo>
                  <a:lnTo>
                    <a:pt x="177586" y="0"/>
                  </a:lnTo>
                  <a:lnTo>
                    <a:pt x="137378" y="89212"/>
                  </a:lnTo>
                  <a:lnTo>
                    <a:pt x="107221" y="157482"/>
                  </a:lnTo>
                  <a:lnTo>
                    <a:pt x="39370" y="0"/>
                  </a:lnTo>
                  <a:lnTo>
                    <a:pt x="0" y="0"/>
                  </a:lnTo>
                  <a:lnTo>
                    <a:pt x="0" y="2094"/>
                  </a:lnTo>
                  <a:lnTo>
                    <a:pt x="87536" y="196852"/>
                  </a:lnTo>
                  <a:lnTo>
                    <a:pt x="47328" y="284808"/>
                  </a:lnTo>
                  <a:lnTo>
                    <a:pt x="47328" y="286483"/>
                  </a:lnTo>
                  <a:lnTo>
                    <a:pt x="85861" y="286483"/>
                  </a:lnTo>
                  <a:lnTo>
                    <a:pt x="216956" y="2094"/>
                  </a:lnTo>
                  <a:lnTo>
                    <a:pt x="216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5" name="object 16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801836" y="5065814"/>
              <a:ext cx="185544" cy="221982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524127" y="5062044"/>
              <a:ext cx="224076" cy="229521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2239086" y="4228153"/>
              <a:ext cx="4593590" cy="1059815"/>
            </a:xfrm>
            <a:custGeom>
              <a:avLst/>
              <a:gdLst/>
              <a:ahLst/>
              <a:cxnLst/>
              <a:rect l="l" t="t" r="r" b="b"/>
              <a:pathLst>
                <a:path w="4593590" h="1059814">
                  <a:moveTo>
                    <a:pt x="224497" y="766470"/>
                  </a:moveTo>
                  <a:lnTo>
                    <a:pt x="195605" y="766470"/>
                  </a:lnTo>
                  <a:lnTo>
                    <a:pt x="37706" y="986358"/>
                  </a:lnTo>
                  <a:lnTo>
                    <a:pt x="37706" y="766470"/>
                  </a:lnTo>
                  <a:lnTo>
                    <a:pt x="0" y="766470"/>
                  </a:lnTo>
                  <a:lnTo>
                    <a:pt x="0" y="1059649"/>
                  </a:lnTo>
                  <a:lnTo>
                    <a:pt x="29743" y="1059649"/>
                  </a:lnTo>
                  <a:lnTo>
                    <a:pt x="186804" y="841438"/>
                  </a:lnTo>
                  <a:lnTo>
                    <a:pt x="186804" y="1059649"/>
                  </a:lnTo>
                  <a:lnTo>
                    <a:pt x="224497" y="1059649"/>
                  </a:lnTo>
                  <a:lnTo>
                    <a:pt x="224497" y="766470"/>
                  </a:lnTo>
                  <a:close/>
                </a:path>
                <a:path w="4593590" h="1059814">
                  <a:moveTo>
                    <a:pt x="4593501" y="0"/>
                  </a:moveTo>
                  <a:lnTo>
                    <a:pt x="4554131" y="0"/>
                  </a:lnTo>
                  <a:lnTo>
                    <a:pt x="4513923" y="89204"/>
                  </a:lnTo>
                  <a:lnTo>
                    <a:pt x="4483760" y="157480"/>
                  </a:lnTo>
                  <a:lnTo>
                    <a:pt x="4415904" y="0"/>
                  </a:lnTo>
                  <a:lnTo>
                    <a:pt x="4376534" y="0"/>
                  </a:lnTo>
                  <a:lnTo>
                    <a:pt x="4376534" y="2095"/>
                  </a:lnTo>
                  <a:lnTo>
                    <a:pt x="4464075" y="196850"/>
                  </a:lnTo>
                  <a:lnTo>
                    <a:pt x="4423867" y="284810"/>
                  </a:lnTo>
                  <a:lnTo>
                    <a:pt x="4423867" y="286473"/>
                  </a:lnTo>
                  <a:lnTo>
                    <a:pt x="4462399" y="286473"/>
                  </a:lnTo>
                  <a:lnTo>
                    <a:pt x="4593501" y="2095"/>
                  </a:lnTo>
                  <a:lnTo>
                    <a:pt x="45935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8" name="object 16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339032" y="4228143"/>
              <a:ext cx="232453" cy="221982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054370" y="4224373"/>
              <a:ext cx="228265" cy="229521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599950" y="4224373"/>
              <a:ext cx="435000" cy="229521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352887" y="4228143"/>
              <a:ext cx="189313" cy="221982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075178" y="4224373"/>
              <a:ext cx="224077" cy="229521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4355389" y="4224381"/>
              <a:ext cx="568960" cy="290830"/>
            </a:xfrm>
            <a:custGeom>
              <a:avLst/>
              <a:gdLst/>
              <a:ahLst/>
              <a:cxnLst/>
              <a:rect l="l" t="t" r="r" b="b"/>
              <a:pathLst>
                <a:path w="568960" h="290829">
                  <a:moveTo>
                    <a:pt x="216954" y="3771"/>
                  </a:moveTo>
                  <a:lnTo>
                    <a:pt x="177584" y="3771"/>
                  </a:lnTo>
                  <a:lnTo>
                    <a:pt x="137375" y="92976"/>
                  </a:lnTo>
                  <a:lnTo>
                    <a:pt x="107213" y="161251"/>
                  </a:lnTo>
                  <a:lnTo>
                    <a:pt x="39370" y="3771"/>
                  </a:lnTo>
                  <a:lnTo>
                    <a:pt x="0" y="3771"/>
                  </a:lnTo>
                  <a:lnTo>
                    <a:pt x="0" y="5867"/>
                  </a:lnTo>
                  <a:lnTo>
                    <a:pt x="87528" y="200621"/>
                  </a:lnTo>
                  <a:lnTo>
                    <a:pt x="47320" y="288582"/>
                  </a:lnTo>
                  <a:lnTo>
                    <a:pt x="47320" y="290245"/>
                  </a:lnTo>
                  <a:lnTo>
                    <a:pt x="85864" y="290245"/>
                  </a:lnTo>
                  <a:lnTo>
                    <a:pt x="216954" y="5867"/>
                  </a:lnTo>
                  <a:lnTo>
                    <a:pt x="216954" y="3771"/>
                  </a:lnTo>
                  <a:close/>
                </a:path>
                <a:path w="568960" h="290829">
                  <a:moveTo>
                    <a:pt x="568706" y="114757"/>
                  </a:moveTo>
                  <a:lnTo>
                    <a:pt x="560184" y="68732"/>
                  </a:lnTo>
                  <a:lnTo>
                    <a:pt x="537070" y="33502"/>
                  </a:lnTo>
                  <a:lnTo>
                    <a:pt x="536346" y="32410"/>
                  </a:lnTo>
                  <a:lnTo>
                    <a:pt x="532688" y="30035"/>
                  </a:lnTo>
                  <a:lnTo>
                    <a:pt x="532688" y="114757"/>
                  </a:lnTo>
                  <a:lnTo>
                    <a:pt x="526732" y="147421"/>
                  </a:lnTo>
                  <a:lnTo>
                    <a:pt x="510171" y="173139"/>
                  </a:lnTo>
                  <a:lnTo>
                    <a:pt x="484974" y="189979"/>
                  </a:lnTo>
                  <a:lnTo>
                    <a:pt x="453110" y="196011"/>
                  </a:lnTo>
                  <a:lnTo>
                    <a:pt x="421297" y="189979"/>
                  </a:lnTo>
                  <a:lnTo>
                    <a:pt x="396252" y="173139"/>
                  </a:lnTo>
                  <a:lnTo>
                    <a:pt x="379831" y="147421"/>
                  </a:lnTo>
                  <a:lnTo>
                    <a:pt x="376593" y="129413"/>
                  </a:lnTo>
                  <a:lnTo>
                    <a:pt x="373938" y="114757"/>
                  </a:lnTo>
                  <a:lnTo>
                    <a:pt x="377342" y="95910"/>
                  </a:lnTo>
                  <a:lnTo>
                    <a:pt x="379831" y="82092"/>
                  </a:lnTo>
                  <a:lnTo>
                    <a:pt x="396252" y="56388"/>
                  </a:lnTo>
                  <a:lnTo>
                    <a:pt x="421297" y="39547"/>
                  </a:lnTo>
                  <a:lnTo>
                    <a:pt x="453110" y="33502"/>
                  </a:lnTo>
                  <a:lnTo>
                    <a:pt x="484974" y="39547"/>
                  </a:lnTo>
                  <a:lnTo>
                    <a:pt x="510171" y="56388"/>
                  </a:lnTo>
                  <a:lnTo>
                    <a:pt x="526732" y="82092"/>
                  </a:lnTo>
                  <a:lnTo>
                    <a:pt x="532688" y="114757"/>
                  </a:lnTo>
                  <a:lnTo>
                    <a:pt x="532688" y="30035"/>
                  </a:lnTo>
                  <a:lnTo>
                    <a:pt x="499795" y="8559"/>
                  </a:lnTo>
                  <a:lnTo>
                    <a:pt x="453110" y="0"/>
                  </a:lnTo>
                  <a:lnTo>
                    <a:pt x="410794" y="7035"/>
                  </a:lnTo>
                  <a:lnTo>
                    <a:pt x="376301" y="26746"/>
                  </a:lnTo>
                  <a:lnTo>
                    <a:pt x="351624" y="57073"/>
                  </a:lnTo>
                  <a:lnTo>
                    <a:pt x="338759" y="95910"/>
                  </a:lnTo>
                  <a:lnTo>
                    <a:pt x="296037" y="95910"/>
                  </a:lnTo>
                  <a:lnTo>
                    <a:pt x="296037" y="3771"/>
                  </a:lnTo>
                  <a:lnTo>
                    <a:pt x="260438" y="3771"/>
                  </a:lnTo>
                  <a:lnTo>
                    <a:pt x="260438" y="225755"/>
                  </a:lnTo>
                  <a:lnTo>
                    <a:pt x="296037" y="225755"/>
                  </a:lnTo>
                  <a:lnTo>
                    <a:pt x="296037" y="129413"/>
                  </a:lnTo>
                  <a:lnTo>
                    <a:pt x="338340" y="129413"/>
                  </a:lnTo>
                  <a:lnTo>
                    <a:pt x="350329" y="169976"/>
                  </a:lnTo>
                  <a:lnTo>
                    <a:pt x="374840" y="201612"/>
                  </a:lnTo>
                  <a:lnTo>
                    <a:pt x="409790" y="222186"/>
                  </a:lnTo>
                  <a:lnTo>
                    <a:pt x="453110" y="229514"/>
                  </a:lnTo>
                  <a:lnTo>
                    <a:pt x="499795" y="220954"/>
                  </a:lnTo>
                  <a:lnTo>
                    <a:pt x="536346" y="197116"/>
                  </a:lnTo>
                  <a:lnTo>
                    <a:pt x="537070" y="196011"/>
                  </a:lnTo>
                  <a:lnTo>
                    <a:pt x="560184" y="160782"/>
                  </a:lnTo>
                  <a:lnTo>
                    <a:pt x="568706" y="1147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150371" y="4228143"/>
              <a:ext cx="186800" cy="221982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861210" y="4224373"/>
              <a:ext cx="231197" cy="229521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600256" y="4224373"/>
              <a:ext cx="224076" cy="229521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3353180" y="4227886"/>
              <a:ext cx="189865" cy="222250"/>
            </a:xfrm>
            <a:custGeom>
              <a:avLst/>
              <a:gdLst/>
              <a:ahLst/>
              <a:cxnLst/>
              <a:rect l="l" t="t" r="r" b="b"/>
              <a:pathLst>
                <a:path w="189864" h="222250">
                  <a:moveTo>
                    <a:pt x="189318" y="0"/>
                  </a:moveTo>
                  <a:lnTo>
                    <a:pt x="153720" y="0"/>
                  </a:lnTo>
                  <a:lnTo>
                    <a:pt x="153720" y="92710"/>
                  </a:lnTo>
                  <a:lnTo>
                    <a:pt x="35610" y="92710"/>
                  </a:lnTo>
                  <a:lnTo>
                    <a:pt x="35610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610" y="222250"/>
                  </a:lnTo>
                  <a:lnTo>
                    <a:pt x="35610" y="125730"/>
                  </a:lnTo>
                  <a:lnTo>
                    <a:pt x="153720" y="125730"/>
                  </a:lnTo>
                  <a:lnTo>
                    <a:pt x="153720" y="222250"/>
                  </a:lnTo>
                  <a:lnTo>
                    <a:pt x="189318" y="222250"/>
                  </a:lnTo>
                  <a:lnTo>
                    <a:pt x="189318" y="125730"/>
                  </a:lnTo>
                  <a:lnTo>
                    <a:pt x="189318" y="92710"/>
                  </a:lnTo>
                  <a:lnTo>
                    <a:pt x="189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8" name="object 17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048898" y="4224373"/>
              <a:ext cx="229940" cy="229521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2801835" y="4227886"/>
              <a:ext cx="189865" cy="222250"/>
            </a:xfrm>
            <a:custGeom>
              <a:avLst/>
              <a:gdLst/>
              <a:ahLst/>
              <a:cxnLst/>
              <a:rect l="l" t="t" r="r" b="b"/>
              <a:pathLst>
                <a:path w="189864" h="222250">
                  <a:moveTo>
                    <a:pt x="189306" y="0"/>
                  </a:moveTo>
                  <a:lnTo>
                    <a:pt x="153708" y="0"/>
                  </a:lnTo>
                  <a:lnTo>
                    <a:pt x="153708" y="92710"/>
                  </a:lnTo>
                  <a:lnTo>
                    <a:pt x="35598" y="9271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125730"/>
                  </a:lnTo>
                  <a:lnTo>
                    <a:pt x="153708" y="125730"/>
                  </a:lnTo>
                  <a:lnTo>
                    <a:pt x="153708" y="222250"/>
                  </a:lnTo>
                  <a:lnTo>
                    <a:pt x="189306" y="222250"/>
                  </a:lnTo>
                  <a:lnTo>
                    <a:pt x="189306" y="125730"/>
                  </a:lnTo>
                  <a:lnTo>
                    <a:pt x="189306" y="92710"/>
                  </a:lnTo>
                  <a:lnTo>
                    <a:pt x="189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0" name="object 18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538018" y="4228143"/>
              <a:ext cx="189313" cy="221982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2219408" y="4156941"/>
              <a:ext cx="260985" cy="358140"/>
            </a:xfrm>
            <a:custGeom>
              <a:avLst/>
              <a:gdLst/>
              <a:ahLst/>
              <a:cxnLst/>
              <a:rect l="l" t="t" r="r" b="b"/>
              <a:pathLst>
                <a:path w="260985" h="358139">
                  <a:moveTo>
                    <a:pt x="148267" y="0"/>
                  </a:moveTo>
                  <a:lnTo>
                    <a:pt x="112666" y="0"/>
                  </a:lnTo>
                  <a:lnTo>
                    <a:pt x="112666" y="67432"/>
                  </a:lnTo>
                  <a:lnTo>
                    <a:pt x="66967" y="77059"/>
                  </a:lnTo>
                  <a:lnTo>
                    <a:pt x="31360" y="101096"/>
                  </a:lnTo>
                  <a:lnTo>
                    <a:pt x="8239" y="136991"/>
                  </a:lnTo>
                  <a:lnTo>
                    <a:pt x="0" y="182193"/>
                  </a:lnTo>
                  <a:lnTo>
                    <a:pt x="8239" y="227394"/>
                  </a:lnTo>
                  <a:lnTo>
                    <a:pt x="31360" y="263290"/>
                  </a:lnTo>
                  <a:lnTo>
                    <a:pt x="66967" y="287327"/>
                  </a:lnTo>
                  <a:lnTo>
                    <a:pt x="112666" y="296954"/>
                  </a:lnTo>
                  <a:lnTo>
                    <a:pt x="112666" y="357685"/>
                  </a:lnTo>
                  <a:lnTo>
                    <a:pt x="148267" y="357685"/>
                  </a:lnTo>
                  <a:lnTo>
                    <a:pt x="148267" y="297373"/>
                  </a:lnTo>
                  <a:lnTo>
                    <a:pt x="193966" y="287746"/>
                  </a:lnTo>
                  <a:lnTo>
                    <a:pt x="226859" y="265541"/>
                  </a:lnTo>
                  <a:lnTo>
                    <a:pt x="147848" y="265541"/>
                  </a:lnTo>
                  <a:lnTo>
                    <a:pt x="147848" y="265122"/>
                  </a:lnTo>
                  <a:lnTo>
                    <a:pt x="113085" y="265122"/>
                  </a:lnTo>
                  <a:lnTo>
                    <a:pt x="82026" y="258055"/>
                  </a:lnTo>
                  <a:lnTo>
                    <a:pt x="57799" y="240620"/>
                  </a:lnTo>
                  <a:lnTo>
                    <a:pt x="42053" y="214705"/>
                  </a:lnTo>
                  <a:lnTo>
                    <a:pt x="36438" y="182193"/>
                  </a:lnTo>
                  <a:lnTo>
                    <a:pt x="42053" y="149681"/>
                  </a:lnTo>
                  <a:lnTo>
                    <a:pt x="57799" y="123765"/>
                  </a:lnTo>
                  <a:lnTo>
                    <a:pt x="82026" y="106331"/>
                  </a:lnTo>
                  <a:lnTo>
                    <a:pt x="113085" y="99264"/>
                  </a:lnTo>
                  <a:lnTo>
                    <a:pt x="226239" y="99264"/>
                  </a:lnTo>
                  <a:lnTo>
                    <a:pt x="193966" y="77478"/>
                  </a:lnTo>
                  <a:lnTo>
                    <a:pt x="148267" y="67851"/>
                  </a:lnTo>
                  <a:lnTo>
                    <a:pt x="148267" y="0"/>
                  </a:lnTo>
                  <a:close/>
                </a:path>
                <a:path w="260985" h="358139">
                  <a:moveTo>
                    <a:pt x="226859" y="99682"/>
                  </a:moveTo>
                  <a:lnTo>
                    <a:pt x="147848" y="99682"/>
                  </a:lnTo>
                  <a:lnTo>
                    <a:pt x="178731" y="106927"/>
                  </a:lnTo>
                  <a:lnTo>
                    <a:pt x="202978" y="124341"/>
                  </a:lnTo>
                  <a:lnTo>
                    <a:pt x="218821" y="150159"/>
                  </a:lnTo>
                  <a:lnTo>
                    <a:pt x="224495" y="182612"/>
                  </a:lnTo>
                  <a:lnTo>
                    <a:pt x="218821" y="214888"/>
                  </a:lnTo>
                  <a:lnTo>
                    <a:pt x="202978" y="240725"/>
                  </a:lnTo>
                  <a:lnTo>
                    <a:pt x="178731" y="258238"/>
                  </a:lnTo>
                  <a:lnTo>
                    <a:pt x="147848" y="265541"/>
                  </a:lnTo>
                  <a:lnTo>
                    <a:pt x="226859" y="265541"/>
                  </a:lnTo>
                  <a:lnTo>
                    <a:pt x="229574" y="263709"/>
                  </a:lnTo>
                  <a:lnTo>
                    <a:pt x="252695" y="227813"/>
                  </a:lnTo>
                  <a:lnTo>
                    <a:pt x="260934" y="182612"/>
                  </a:lnTo>
                  <a:lnTo>
                    <a:pt x="252695" y="137410"/>
                  </a:lnTo>
                  <a:lnTo>
                    <a:pt x="229574" y="101515"/>
                  </a:lnTo>
                  <a:lnTo>
                    <a:pt x="226859" y="99682"/>
                  </a:lnTo>
                  <a:close/>
                </a:path>
                <a:path w="260985" h="358139">
                  <a:moveTo>
                    <a:pt x="226239" y="99264"/>
                  </a:moveTo>
                  <a:lnTo>
                    <a:pt x="113085" y="99264"/>
                  </a:lnTo>
                  <a:lnTo>
                    <a:pt x="113085" y="265122"/>
                  </a:lnTo>
                  <a:lnTo>
                    <a:pt x="147848" y="265122"/>
                  </a:lnTo>
                  <a:lnTo>
                    <a:pt x="147848" y="99682"/>
                  </a:lnTo>
                  <a:lnTo>
                    <a:pt x="226859" y="99682"/>
                  </a:lnTo>
                  <a:lnTo>
                    <a:pt x="226239" y="992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2" name="object 18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740024" y="3809307"/>
              <a:ext cx="186800" cy="221982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9383652" y="3809307"/>
              <a:ext cx="171722" cy="221982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9142448" y="3809307"/>
              <a:ext cx="189313" cy="221982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8873312" y="3809243"/>
              <a:ext cx="221615" cy="281940"/>
            </a:xfrm>
            <a:custGeom>
              <a:avLst/>
              <a:gdLst/>
              <a:ahLst/>
              <a:cxnLst/>
              <a:rect l="l" t="t" r="r" b="b"/>
              <a:pathLst>
                <a:path w="221615" h="281939">
                  <a:moveTo>
                    <a:pt x="221145" y="187960"/>
                  </a:moveTo>
                  <a:lnTo>
                    <a:pt x="184696" y="187960"/>
                  </a:lnTo>
                  <a:lnTo>
                    <a:pt x="184696" y="0"/>
                  </a:lnTo>
                  <a:lnTo>
                    <a:pt x="149098" y="0"/>
                  </a:lnTo>
                  <a:lnTo>
                    <a:pt x="149098" y="187960"/>
                  </a:lnTo>
                  <a:lnTo>
                    <a:pt x="35598" y="18796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187960"/>
                  </a:lnTo>
                  <a:lnTo>
                    <a:pt x="0" y="222250"/>
                  </a:lnTo>
                  <a:lnTo>
                    <a:pt x="186791" y="222250"/>
                  </a:lnTo>
                  <a:lnTo>
                    <a:pt x="186791" y="281940"/>
                  </a:lnTo>
                  <a:lnTo>
                    <a:pt x="221145" y="281940"/>
                  </a:lnTo>
                  <a:lnTo>
                    <a:pt x="221145" y="222250"/>
                  </a:lnTo>
                  <a:lnTo>
                    <a:pt x="221145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6" name="object 186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569018" y="3805538"/>
              <a:ext cx="229940" cy="229521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8108442" y="3805548"/>
              <a:ext cx="419734" cy="290830"/>
            </a:xfrm>
            <a:custGeom>
              <a:avLst/>
              <a:gdLst/>
              <a:ahLst/>
              <a:cxnLst/>
              <a:rect l="l" t="t" r="r" b="b"/>
              <a:pathLst>
                <a:path w="419734" h="290829">
                  <a:moveTo>
                    <a:pt x="142824" y="3492"/>
                  </a:moveTo>
                  <a:lnTo>
                    <a:pt x="0" y="3492"/>
                  </a:lnTo>
                  <a:lnTo>
                    <a:pt x="0" y="37782"/>
                  </a:lnTo>
                  <a:lnTo>
                    <a:pt x="0" y="225742"/>
                  </a:lnTo>
                  <a:lnTo>
                    <a:pt x="35598" y="225742"/>
                  </a:lnTo>
                  <a:lnTo>
                    <a:pt x="35598" y="37782"/>
                  </a:lnTo>
                  <a:lnTo>
                    <a:pt x="142824" y="37782"/>
                  </a:lnTo>
                  <a:lnTo>
                    <a:pt x="142824" y="3492"/>
                  </a:lnTo>
                  <a:close/>
                </a:path>
                <a:path w="419734" h="290829">
                  <a:moveTo>
                    <a:pt x="419341" y="114757"/>
                  </a:moveTo>
                  <a:lnTo>
                    <a:pt x="411060" y="68732"/>
                  </a:lnTo>
                  <a:lnTo>
                    <a:pt x="388670" y="33502"/>
                  </a:lnTo>
                  <a:lnTo>
                    <a:pt x="387972" y="32397"/>
                  </a:lnTo>
                  <a:lnTo>
                    <a:pt x="382892" y="28968"/>
                  </a:lnTo>
                  <a:lnTo>
                    <a:pt x="382892" y="114757"/>
                  </a:lnTo>
                  <a:lnTo>
                    <a:pt x="376999" y="147599"/>
                  </a:lnTo>
                  <a:lnTo>
                    <a:pt x="360540" y="173291"/>
                  </a:lnTo>
                  <a:lnTo>
                    <a:pt x="335368" y="190030"/>
                  </a:lnTo>
                  <a:lnTo>
                    <a:pt x="303314" y="196011"/>
                  </a:lnTo>
                  <a:lnTo>
                    <a:pt x="287578" y="193078"/>
                  </a:lnTo>
                  <a:lnTo>
                    <a:pt x="271208" y="190030"/>
                  </a:lnTo>
                  <a:lnTo>
                    <a:pt x="245884" y="173291"/>
                  </a:lnTo>
                  <a:lnTo>
                    <a:pt x="229285" y="147599"/>
                  </a:lnTo>
                  <a:lnTo>
                    <a:pt x="223316" y="114757"/>
                  </a:lnTo>
                  <a:lnTo>
                    <a:pt x="229285" y="81915"/>
                  </a:lnTo>
                  <a:lnTo>
                    <a:pt x="245884" y="56222"/>
                  </a:lnTo>
                  <a:lnTo>
                    <a:pt x="271208" y="39484"/>
                  </a:lnTo>
                  <a:lnTo>
                    <a:pt x="287578" y="36436"/>
                  </a:lnTo>
                  <a:lnTo>
                    <a:pt x="303314" y="33502"/>
                  </a:lnTo>
                  <a:lnTo>
                    <a:pt x="335368" y="39484"/>
                  </a:lnTo>
                  <a:lnTo>
                    <a:pt x="360540" y="56222"/>
                  </a:lnTo>
                  <a:lnTo>
                    <a:pt x="376999" y="81915"/>
                  </a:lnTo>
                  <a:lnTo>
                    <a:pt x="382892" y="114757"/>
                  </a:lnTo>
                  <a:lnTo>
                    <a:pt x="382892" y="28968"/>
                  </a:lnTo>
                  <a:lnTo>
                    <a:pt x="352717" y="8559"/>
                  </a:lnTo>
                  <a:lnTo>
                    <a:pt x="307924" y="0"/>
                  </a:lnTo>
                  <a:lnTo>
                    <a:pt x="282943" y="2451"/>
                  </a:lnTo>
                  <a:lnTo>
                    <a:pt x="260388" y="9575"/>
                  </a:lnTo>
                  <a:lnTo>
                    <a:pt x="240665" y="21018"/>
                  </a:lnTo>
                  <a:lnTo>
                    <a:pt x="224155" y="36436"/>
                  </a:lnTo>
                  <a:lnTo>
                    <a:pt x="224155" y="3771"/>
                  </a:lnTo>
                  <a:lnTo>
                    <a:pt x="188556" y="3771"/>
                  </a:lnTo>
                  <a:lnTo>
                    <a:pt x="188556" y="290245"/>
                  </a:lnTo>
                  <a:lnTo>
                    <a:pt x="224155" y="290245"/>
                  </a:lnTo>
                  <a:lnTo>
                    <a:pt x="224155" y="193078"/>
                  </a:lnTo>
                  <a:lnTo>
                    <a:pt x="240665" y="208495"/>
                  </a:lnTo>
                  <a:lnTo>
                    <a:pt x="260388" y="219938"/>
                  </a:lnTo>
                  <a:lnTo>
                    <a:pt x="282943" y="227063"/>
                  </a:lnTo>
                  <a:lnTo>
                    <a:pt x="307924" y="229514"/>
                  </a:lnTo>
                  <a:lnTo>
                    <a:pt x="352717" y="220954"/>
                  </a:lnTo>
                  <a:lnTo>
                    <a:pt x="387972" y="197116"/>
                  </a:lnTo>
                  <a:lnTo>
                    <a:pt x="388670" y="196011"/>
                  </a:lnTo>
                  <a:lnTo>
                    <a:pt x="411060" y="160782"/>
                  </a:lnTo>
                  <a:lnTo>
                    <a:pt x="419341" y="1147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8" name="object 188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7823786" y="3805538"/>
              <a:ext cx="228265" cy="229521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7373849" y="3809040"/>
              <a:ext cx="430530" cy="222250"/>
            </a:xfrm>
            <a:custGeom>
              <a:avLst/>
              <a:gdLst/>
              <a:ahLst/>
              <a:cxnLst/>
              <a:rect l="l" t="t" r="r" b="b"/>
              <a:pathLst>
                <a:path w="430529" h="222250">
                  <a:moveTo>
                    <a:pt x="189306" y="0"/>
                  </a:moveTo>
                  <a:lnTo>
                    <a:pt x="153708" y="0"/>
                  </a:lnTo>
                  <a:lnTo>
                    <a:pt x="153708" y="92710"/>
                  </a:lnTo>
                  <a:lnTo>
                    <a:pt x="35598" y="9271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125730"/>
                  </a:lnTo>
                  <a:lnTo>
                    <a:pt x="153708" y="125730"/>
                  </a:lnTo>
                  <a:lnTo>
                    <a:pt x="153708" y="222250"/>
                  </a:lnTo>
                  <a:lnTo>
                    <a:pt x="189306" y="222250"/>
                  </a:lnTo>
                  <a:lnTo>
                    <a:pt x="189306" y="125730"/>
                  </a:lnTo>
                  <a:lnTo>
                    <a:pt x="189306" y="92710"/>
                  </a:lnTo>
                  <a:lnTo>
                    <a:pt x="189306" y="0"/>
                  </a:lnTo>
                  <a:close/>
                </a:path>
                <a:path w="430529" h="222250">
                  <a:moveTo>
                    <a:pt x="430517" y="0"/>
                  </a:moveTo>
                  <a:lnTo>
                    <a:pt x="234911" y="0"/>
                  </a:lnTo>
                  <a:lnTo>
                    <a:pt x="234911" y="34290"/>
                  </a:lnTo>
                  <a:lnTo>
                    <a:pt x="314909" y="34290"/>
                  </a:lnTo>
                  <a:lnTo>
                    <a:pt x="314909" y="222250"/>
                  </a:lnTo>
                  <a:lnTo>
                    <a:pt x="350520" y="222250"/>
                  </a:lnTo>
                  <a:lnTo>
                    <a:pt x="350520" y="34290"/>
                  </a:lnTo>
                  <a:lnTo>
                    <a:pt x="430517" y="34290"/>
                  </a:lnTo>
                  <a:lnTo>
                    <a:pt x="4305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0" name="object 19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110032" y="3809307"/>
              <a:ext cx="189313" cy="221982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556221" y="3805538"/>
              <a:ext cx="385821" cy="229521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6271559" y="3805538"/>
              <a:ext cx="228265" cy="229521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914470" y="3809307"/>
              <a:ext cx="189313" cy="221982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587664" y="3809307"/>
              <a:ext cx="167534" cy="221982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303927" y="3809307"/>
              <a:ext cx="208998" cy="222820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4180637" y="3733082"/>
              <a:ext cx="1099185" cy="363220"/>
            </a:xfrm>
            <a:custGeom>
              <a:avLst/>
              <a:gdLst/>
              <a:ahLst/>
              <a:cxnLst/>
              <a:rect l="l" t="t" r="r" b="b"/>
              <a:pathLst>
                <a:path w="1099185" h="363220">
                  <a:moveTo>
                    <a:pt x="153289" y="6705"/>
                  </a:moveTo>
                  <a:lnTo>
                    <a:pt x="33502" y="6705"/>
                  </a:lnTo>
                  <a:lnTo>
                    <a:pt x="33502" y="38112"/>
                  </a:lnTo>
                  <a:lnTo>
                    <a:pt x="153289" y="38112"/>
                  </a:lnTo>
                  <a:lnTo>
                    <a:pt x="153289" y="6705"/>
                  </a:lnTo>
                  <a:close/>
                </a:path>
                <a:path w="1099185" h="363220">
                  <a:moveTo>
                    <a:pt x="189306" y="76238"/>
                  </a:moveTo>
                  <a:lnTo>
                    <a:pt x="160832" y="76238"/>
                  </a:lnTo>
                  <a:lnTo>
                    <a:pt x="35598" y="234975"/>
                  </a:lnTo>
                  <a:lnTo>
                    <a:pt x="35598" y="76238"/>
                  </a:lnTo>
                  <a:lnTo>
                    <a:pt x="0" y="76238"/>
                  </a:lnTo>
                  <a:lnTo>
                    <a:pt x="0" y="298208"/>
                  </a:lnTo>
                  <a:lnTo>
                    <a:pt x="28473" y="298208"/>
                  </a:lnTo>
                  <a:lnTo>
                    <a:pt x="78105" y="234975"/>
                  </a:lnTo>
                  <a:lnTo>
                    <a:pt x="153708" y="138633"/>
                  </a:lnTo>
                  <a:lnTo>
                    <a:pt x="153708" y="298208"/>
                  </a:lnTo>
                  <a:lnTo>
                    <a:pt x="189306" y="298208"/>
                  </a:lnTo>
                  <a:lnTo>
                    <a:pt x="189306" y="138633"/>
                  </a:lnTo>
                  <a:lnTo>
                    <a:pt x="189306" y="76238"/>
                  </a:lnTo>
                  <a:close/>
                </a:path>
                <a:path w="1099185" h="363220">
                  <a:moveTo>
                    <a:pt x="604621" y="187223"/>
                  </a:moveTo>
                  <a:lnTo>
                    <a:pt x="596341" y="141198"/>
                  </a:lnTo>
                  <a:lnTo>
                    <a:pt x="573951" y="105968"/>
                  </a:lnTo>
                  <a:lnTo>
                    <a:pt x="573252" y="104863"/>
                  </a:lnTo>
                  <a:lnTo>
                    <a:pt x="568172" y="101434"/>
                  </a:lnTo>
                  <a:lnTo>
                    <a:pt x="568172" y="187223"/>
                  </a:lnTo>
                  <a:lnTo>
                    <a:pt x="562279" y="220065"/>
                  </a:lnTo>
                  <a:lnTo>
                    <a:pt x="545820" y="245757"/>
                  </a:lnTo>
                  <a:lnTo>
                    <a:pt x="520649" y="262496"/>
                  </a:lnTo>
                  <a:lnTo>
                    <a:pt x="488594" y="268478"/>
                  </a:lnTo>
                  <a:lnTo>
                    <a:pt x="472859" y="265544"/>
                  </a:lnTo>
                  <a:lnTo>
                    <a:pt x="456488" y="262496"/>
                  </a:lnTo>
                  <a:lnTo>
                    <a:pt x="431165" y="245757"/>
                  </a:lnTo>
                  <a:lnTo>
                    <a:pt x="414566" y="220065"/>
                  </a:lnTo>
                  <a:lnTo>
                    <a:pt x="408597" y="187223"/>
                  </a:lnTo>
                  <a:lnTo>
                    <a:pt x="414566" y="154381"/>
                  </a:lnTo>
                  <a:lnTo>
                    <a:pt x="431165" y="128689"/>
                  </a:lnTo>
                  <a:lnTo>
                    <a:pt x="456488" y="111950"/>
                  </a:lnTo>
                  <a:lnTo>
                    <a:pt x="472859" y="108902"/>
                  </a:lnTo>
                  <a:lnTo>
                    <a:pt x="488594" y="105968"/>
                  </a:lnTo>
                  <a:lnTo>
                    <a:pt x="520649" y="111950"/>
                  </a:lnTo>
                  <a:lnTo>
                    <a:pt x="545820" y="128689"/>
                  </a:lnTo>
                  <a:lnTo>
                    <a:pt x="562279" y="154381"/>
                  </a:lnTo>
                  <a:lnTo>
                    <a:pt x="568172" y="187223"/>
                  </a:lnTo>
                  <a:lnTo>
                    <a:pt x="568172" y="101434"/>
                  </a:lnTo>
                  <a:lnTo>
                    <a:pt x="537997" y="81026"/>
                  </a:lnTo>
                  <a:lnTo>
                    <a:pt x="493204" y="72466"/>
                  </a:lnTo>
                  <a:lnTo>
                    <a:pt x="468223" y="74917"/>
                  </a:lnTo>
                  <a:lnTo>
                    <a:pt x="445668" y="82042"/>
                  </a:lnTo>
                  <a:lnTo>
                    <a:pt x="425945" y="93484"/>
                  </a:lnTo>
                  <a:lnTo>
                    <a:pt x="409435" y="108902"/>
                  </a:lnTo>
                  <a:lnTo>
                    <a:pt x="409435" y="76238"/>
                  </a:lnTo>
                  <a:lnTo>
                    <a:pt x="373837" y="76238"/>
                  </a:lnTo>
                  <a:lnTo>
                    <a:pt x="373837" y="362712"/>
                  </a:lnTo>
                  <a:lnTo>
                    <a:pt x="409435" y="362712"/>
                  </a:lnTo>
                  <a:lnTo>
                    <a:pt x="409435" y="265544"/>
                  </a:lnTo>
                  <a:lnTo>
                    <a:pt x="425945" y="280962"/>
                  </a:lnTo>
                  <a:lnTo>
                    <a:pt x="445668" y="292404"/>
                  </a:lnTo>
                  <a:lnTo>
                    <a:pt x="468223" y="299529"/>
                  </a:lnTo>
                  <a:lnTo>
                    <a:pt x="493204" y="301980"/>
                  </a:lnTo>
                  <a:lnTo>
                    <a:pt x="537997" y="293420"/>
                  </a:lnTo>
                  <a:lnTo>
                    <a:pt x="573252" y="269582"/>
                  </a:lnTo>
                  <a:lnTo>
                    <a:pt x="573951" y="268478"/>
                  </a:lnTo>
                  <a:lnTo>
                    <a:pt x="596341" y="233248"/>
                  </a:lnTo>
                  <a:lnTo>
                    <a:pt x="604621" y="187223"/>
                  </a:lnTo>
                  <a:close/>
                </a:path>
                <a:path w="1099185" h="363220">
                  <a:moveTo>
                    <a:pt x="842848" y="76238"/>
                  </a:moveTo>
                  <a:lnTo>
                    <a:pt x="803478" y="76238"/>
                  </a:lnTo>
                  <a:lnTo>
                    <a:pt x="763270" y="165442"/>
                  </a:lnTo>
                  <a:lnTo>
                    <a:pt x="733120" y="233718"/>
                  </a:lnTo>
                  <a:lnTo>
                    <a:pt x="665264" y="76238"/>
                  </a:lnTo>
                  <a:lnTo>
                    <a:pt x="625894" y="76238"/>
                  </a:lnTo>
                  <a:lnTo>
                    <a:pt x="625894" y="78320"/>
                  </a:lnTo>
                  <a:lnTo>
                    <a:pt x="713435" y="273088"/>
                  </a:lnTo>
                  <a:lnTo>
                    <a:pt x="673227" y="361035"/>
                  </a:lnTo>
                  <a:lnTo>
                    <a:pt x="673227" y="362712"/>
                  </a:lnTo>
                  <a:lnTo>
                    <a:pt x="711758" y="362712"/>
                  </a:lnTo>
                  <a:lnTo>
                    <a:pt x="842848" y="78320"/>
                  </a:lnTo>
                  <a:lnTo>
                    <a:pt x="842848" y="76238"/>
                  </a:lnTo>
                  <a:close/>
                </a:path>
                <a:path w="1099185" h="363220">
                  <a:moveTo>
                    <a:pt x="1098842" y="193090"/>
                  </a:moveTo>
                  <a:lnTo>
                    <a:pt x="1090663" y="149212"/>
                  </a:lnTo>
                  <a:lnTo>
                    <a:pt x="1069378" y="116865"/>
                  </a:lnTo>
                  <a:lnTo>
                    <a:pt x="1068006" y="114769"/>
                  </a:lnTo>
                  <a:lnTo>
                    <a:pt x="1062405" y="111112"/>
                  </a:lnTo>
                  <a:lnTo>
                    <a:pt x="1062405" y="193090"/>
                  </a:lnTo>
                  <a:lnTo>
                    <a:pt x="1056513" y="223545"/>
                  </a:lnTo>
                  <a:lnTo>
                    <a:pt x="1040104" y="247688"/>
                  </a:lnTo>
                  <a:lnTo>
                    <a:pt x="1015047" y="263588"/>
                  </a:lnTo>
                  <a:lnTo>
                    <a:pt x="983246" y="269316"/>
                  </a:lnTo>
                  <a:lnTo>
                    <a:pt x="951191" y="263575"/>
                  </a:lnTo>
                  <a:lnTo>
                    <a:pt x="926020" y="247586"/>
                  </a:lnTo>
                  <a:lnTo>
                    <a:pt x="909561" y="223202"/>
                  </a:lnTo>
                  <a:lnTo>
                    <a:pt x="903668" y="192252"/>
                  </a:lnTo>
                  <a:lnTo>
                    <a:pt x="909612" y="161734"/>
                  </a:lnTo>
                  <a:lnTo>
                    <a:pt x="926172" y="137909"/>
                  </a:lnTo>
                  <a:lnTo>
                    <a:pt x="951369" y="122389"/>
                  </a:lnTo>
                  <a:lnTo>
                    <a:pt x="963955" y="120205"/>
                  </a:lnTo>
                  <a:lnTo>
                    <a:pt x="983246" y="116865"/>
                  </a:lnTo>
                  <a:lnTo>
                    <a:pt x="1015936" y="122402"/>
                  </a:lnTo>
                  <a:lnTo>
                    <a:pt x="1040879" y="138010"/>
                  </a:lnTo>
                  <a:lnTo>
                    <a:pt x="1056805" y="162090"/>
                  </a:lnTo>
                  <a:lnTo>
                    <a:pt x="1062405" y="193090"/>
                  </a:lnTo>
                  <a:lnTo>
                    <a:pt x="1062405" y="111112"/>
                  </a:lnTo>
                  <a:lnTo>
                    <a:pt x="1033640" y="92252"/>
                  </a:lnTo>
                  <a:lnTo>
                    <a:pt x="990358" y="84188"/>
                  </a:lnTo>
                  <a:lnTo>
                    <a:pt x="965479" y="86461"/>
                  </a:lnTo>
                  <a:lnTo>
                    <a:pt x="942670" y="93243"/>
                  </a:lnTo>
                  <a:lnTo>
                    <a:pt x="922451" y="104508"/>
                  </a:lnTo>
                  <a:lnTo>
                    <a:pt x="905332" y="120205"/>
                  </a:lnTo>
                  <a:lnTo>
                    <a:pt x="914133" y="89420"/>
                  </a:lnTo>
                  <a:lnTo>
                    <a:pt x="932357" y="66128"/>
                  </a:lnTo>
                  <a:lnTo>
                    <a:pt x="961885" y="50292"/>
                  </a:lnTo>
                  <a:lnTo>
                    <a:pt x="1004608" y="41884"/>
                  </a:lnTo>
                  <a:lnTo>
                    <a:pt x="1085024" y="34772"/>
                  </a:lnTo>
                  <a:lnTo>
                    <a:pt x="1085024" y="0"/>
                  </a:lnTo>
                  <a:lnTo>
                    <a:pt x="1000417" y="8382"/>
                  </a:lnTo>
                  <a:lnTo>
                    <a:pt x="947521" y="18999"/>
                  </a:lnTo>
                  <a:lnTo>
                    <a:pt x="909713" y="39954"/>
                  </a:lnTo>
                  <a:lnTo>
                    <a:pt x="885063" y="72224"/>
                  </a:lnTo>
                  <a:lnTo>
                    <a:pt x="871677" y="116801"/>
                  </a:lnTo>
                  <a:lnTo>
                    <a:pt x="867638" y="174663"/>
                  </a:lnTo>
                  <a:lnTo>
                    <a:pt x="875804" y="227723"/>
                  </a:lnTo>
                  <a:lnTo>
                    <a:pt x="899058" y="268109"/>
                  </a:lnTo>
                  <a:lnTo>
                    <a:pt x="935494" y="293814"/>
                  </a:lnTo>
                  <a:lnTo>
                    <a:pt x="983246" y="302818"/>
                  </a:lnTo>
                  <a:lnTo>
                    <a:pt x="1029754" y="294627"/>
                  </a:lnTo>
                  <a:lnTo>
                    <a:pt x="1066330" y="271830"/>
                  </a:lnTo>
                  <a:lnTo>
                    <a:pt x="1068057" y="269316"/>
                  </a:lnTo>
                  <a:lnTo>
                    <a:pt x="1090256" y="237096"/>
                  </a:lnTo>
                  <a:lnTo>
                    <a:pt x="1098842" y="1930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7" name="object 197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891477" y="3805538"/>
              <a:ext cx="231197" cy="229521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667320" y="3809307"/>
              <a:ext cx="186800" cy="221982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378159" y="3805538"/>
              <a:ext cx="231197" cy="229521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2787535" y="3738111"/>
              <a:ext cx="549910" cy="358140"/>
            </a:xfrm>
            <a:custGeom>
              <a:avLst/>
              <a:gdLst/>
              <a:ahLst/>
              <a:cxnLst/>
              <a:rect l="l" t="t" r="r" b="b"/>
              <a:pathLst>
                <a:path w="549910" h="358139">
                  <a:moveTo>
                    <a:pt x="260934" y="182613"/>
                  </a:moveTo>
                  <a:lnTo>
                    <a:pt x="252691" y="137414"/>
                  </a:lnTo>
                  <a:lnTo>
                    <a:pt x="229565" y="101511"/>
                  </a:lnTo>
                  <a:lnTo>
                    <a:pt x="226847" y="99682"/>
                  </a:lnTo>
                  <a:lnTo>
                    <a:pt x="226237" y="99263"/>
                  </a:lnTo>
                  <a:lnTo>
                    <a:pt x="224485" y="98082"/>
                  </a:lnTo>
                  <a:lnTo>
                    <a:pt x="224485" y="182613"/>
                  </a:lnTo>
                  <a:lnTo>
                    <a:pt x="218821" y="214884"/>
                  </a:lnTo>
                  <a:lnTo>
                    <a:pt x="202971" y="240728"/>
                  </a:lnTo>
                  <a:lnTo>
                    <a:pt x="178727" y="258241"/>
                  </a:lnTo>
                  <a:lnTo>
                    <a:pt x="147840" y="265544"/>
                  </a:lnTo>
                  <a:lnTo>
                    <a:pt x="147840" y="265125"/>
                  </a:lnTo>
                  <a:lnTo>
                    <a:pt x="147840" y="99682"/>
                  </a:lnTo>
                  <a:lnTo>
                    <a:pt x="178727" y="106934"/>
                  </a:lnTo>
                  <a:lnTo>
                    <a:pt x="202971" y="124345"/>
                  </a:lnTo>
                  <a:lnTo>
                    <a:pt x="218821" y="150164"/>
                  </a:lnTo>
                  <a:lnTo>
                    <a:pt x="224485" y="182613"/>
                  </a:lnTo>
                  <a:lnTo>
                    <a:pt x="224485" y="98082"/>
                  </a:lnTo>
                  <a:lnTo>
                    <a:pt x="193954" y="77482"/>
                  </a:lnTo>
                  <a:lnTo>
                    <a:pt x="148259" y="67856"/>
                  </a:lnTo>
                  <a:lnTo>
                    <a:pt x="148259" y="0"/>
                  </a:lnTo>
                  <a:lnTo>
                    <a:pt x="113080" y="0"/>
                  </a:lnTo>
                  <a:lnTo>
                    <a:pt x="113080" y="99263"/>
                  </a:lnTo>
                  <a:lnTo>
                    <a:pt x="113080" y="265125"/>
                  </a:lnTo>
                  <a:lnTo>
                    <a:pt x="82016" y="258051"/>
                  </a:lnTo>
                  <a:lnTo>
                    <a:pt x="57797" y="240626"/>
                  </a:lnTo>
                  <a:lnTo>
                    <a:pt x="42049" y="214706"/>
                  </a:lnTo>
                  <a:lnTo>
                    <a:pt x="36436" y="182194"/>
                  </a:lnTo>
                  <a:lnTo>
                    <a:pt x="42049" y="149682"/>
                  </a:lnTo>
                  <a:lnTo>
                    <a:pt x="57797" y="123761"/>
                  </a:lnTo>
                  <a:lnTo>
                    <a:pt x="82016" y="106337"/>
                  </a:lnTo>
                  <a:lnTo>
                    <a:pt x="113080" y="99263"/>
                  </a:lnTo>
                  <a:lnTo>
                    <a:pt x="113080" y="0"/>
                  </a:lnTo>
                  <a:lnTo>
                    <a:pt x="112661" y="0"/>
                  </a:lnTo>
                  <a:lnTo>
                    <a:pt x="112661" y="67437"/>
                  </a:lnTo>
                  <a:lnTo>
                    <a:pt x="66967" y="77063"/>
                  </a:lnTo>
                  <a:lnTo>
                    <a:pt x="31356" y="101092"/>
                  </a:lnTo>
                  <a:lnTo>
                    <a:pt x="8229" y="136994"/>
                  </a:lnTo>
                  <a:lnTo>
                    <a:pt x="0" y="182194"/>
                  </a:lnTo>
                  <a:lnTo>
                    <a:pt x="8229" y="227393"/>
                  </a:lnTo>
                  <a:lnTo>
                    <a:pt x="31356" y="263296"/>
                  </a:lnTo>
                  <a:lnTo>
                    <a:pt x="66967" y="287324"/>
                  </a:lnTo>
                  <a:lnTo>
                    <a:pt x="112661" y="296951"/>
                  </a:lnTo>
                  <a:lnTo>
                    <a:pt x="112661" y="357682"/>
                  </a:lnTo>
                  <a:lnTo>
                    <a:pt x="148259" y="357682"/>
                  </a:lnTo>
                  <a:lnTo>
                    <a:pt x="148259" y="297370"/>
                  </a:lnTo>
                  <a:lnTo>
                    <a:pt x="193954" y="287743"/>
                  </a:lnTo>
                  <a:lnTo>
                    <a:pt x="226847" y="265544"/>
                  </a:lnTo>
                  <a:lnTo>
                    <a:pt x="229565" y="263715"/>
                  </a:lnTo>
                  <a:lnTo>
                    <a:pt x="252691" y="227812"/>
                  </a:lnTo>
                  <a:lnTo>
                    <a:pt x="260934" y="182613"/>
                  </a:lnTo>
                  <a:close/>
                </a:path>
                <a:path w="549910" h="358139">
                  <a:moveTo>
                    <a:pt x="549376" y="182194"/>
                  </a:moveTo>
                  <a:lnTo>
                    <a:pt x="541108" y="136169"/>
                  </a:lnTo>
                  <a:lnTo>
                    <a:pt x="518718" y="100939"/>
                  </a:lnTo>
                  <a:lnTo>
                    <a:pt x="518020" y="99834"/>
                  </a:lnTo>
                  <a:lnTo>
                    <a:pt x="512940" y="96405"/>
                  </a:lnTo>
                  <a:lnTo>
                    <a:pt x="512940" y="182194"/>
                  </a:lnTo>
                  <a:lnTo>
                    <a:pt x="507047" y="215036"/>
                  </a:lnTo>
                  <a:lnTo>
                    <a:pt x="490588" y="240728"/>
                  </a:lnTo>
                  <a:lnTo>
                    <a:pt x="465416" y="257467"/>
                  </a:lnTo>
                  <a:lnTo>
                    <a:pt x="433362" y="263448"/>
                  </a:lnTo>
                  <a:lnTo>
                    <a:pt x="417626" y="260515"/>
                  </a:lnTo>
                  <a:lnTo>
                    <a:pt x="401256" y="257467"/>
                  </a:lnTo>
                  <a:lnTo>
                    <a:pt x="375932" y="240728"/>
                  </a:lnTo>
                  <a:lnTo>
                    <a:pt x="359333" y="215036"/>
                  </a:lnTo>
                  <a:lnTo>
                    <a:pt x="353364" y="182194"/>
                  </a:lnTo>
                  <a:lnTo>
                    <a:pt x="359333" y="149352"/>
                  </a:lnTo>
                  <a:lnTo>
                    <a:pt x="375932" y="123659"/>
                  </a:lnTo>
                  <a:lnTo>
                    <a:pt x="401256" y="106921"/>
                  </a:lnTo>
                  <a:lnTo>
                    <a:pt x="417626" y="103873"/>
                  </a:lnTo>
                  <a:lnTo>
                    <a:pt x="433362" y="100939"/>
                  </a:lnTo>
                  <a:lnTo>
                    <a:pt x="465416" y="106921"/>
                  </a:lnTo>
                  <a:lnTo>
                    <a:pt x="490588" y="123659"/>
                  </a:lnTo>
                  <a:lnTo>
                    <a:pt x="507047" y="149352"/>
                  </a:lnTo>
                  <a:lnTo>
                    <a:pt x="512940" y="182194"/>
                  </a:lnTo>
                  <a:lnTo>
                    <a:pt x="512940" y="96405"/>
                  </a:lnTo>
                  <a:lnTo>
                    <a:pt x="482765" y="75996"/>
                  </a:lnTo>
                  <a:lnTo>
                    <a:pt x="437972" y="67437"/>
                  </a:lnTo>
                  <a:lnTo>
                    <a:pt x="412991" y="69888"/>
                  </a:lnTo>
                  <a:lnTo>
                    <a:pt x="390436" y="77012"/>
                  </a:lnTo>
                  <a:lnTo>
                    <a:pt x="370713" y="88455"/>
                  </a:lnTo>
                  <a:lnTo>
                    <a:pt x="354203" y="103873"/>
                  </a:lnTo>
                  <a:lnTo>
                    <a:pt x="354203" y="71208"/>
                  </a:lnTo>
                  <a:lnTo>
                    <a:pt x="318604" y="71208"/>
                  </a:lnTo>
                  <a:lnTo>
                    <a:pt x="318604" y="357682"/>
                  </a:lnTo>
                  <a:lnTo>
                    <a:pt x="354203" y="357682"/>
                  </a:lnTo>
                  <a:lnTo>
                    <a:pt x="354203" y="260515"/>
                  </a:lnTo>
                  <a:lnTo>
                    <a:pt x="370713" y="275932"/>
                  </a:lnTo>
                  <a:lnTo>
                    <a:pt x="390436" y="287375"/>
                  </a:lnTo>
                  <a:lnTo>
                    <a:pt x="412991" y="294500"/>
                  </a:lnTo>
                  <a:lnTo>
                    <a:pt x="437972" y="296951"/>
                  </a:lnTo>
                  <a:lnTo>
                    <a:pt x="482765" y="288391"/>
                  </a:lnTo>
                  <a:lnTo>
                    <a:pt x="518020" y="264553"/>
                  </a:lnTo>
                  <a:lnTo>
                    <a:pt x="518718" y="263448"/>
                  </a:lnTo>
                  <a:lnTo>
                    <a:pt x="541108" y="228219"/>
                  </a:lnTo>
                  <a:lnTo>
                    <a:pt x="549376" y="1821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1" name="object 20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540473" y="3809307"/>
              <a:ext cx="189313" cy="221982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239086" y="3738123"/>
              <a:ext cx="252729" cy="353060"/>
            </a:xfrm>
            <a:custGeom>
              <a:avLst/>
              <a:gdLst/>
              <a:ahLst/>
              <a:cxnLst/>
              <a:rect l="l" t="t" r="r" b="b"/>
              <a:pathLst>
                <a:path w="252730" h="353060">
                  <a:moveTo>
                    <a:pt x="252564" y="256540"/>
                  </a:moveTo>
                  <a:lnTo>
                    <a:pt x="215709" y="256540"/>
                  </a:lnTo>
                  <a:lnTo>
                    <a:pt x="215709" y="0"/>
                  </a:lnTo>
                  <a:lnTo>
                    <a:pt x="178015" y="0"/>
                  </a:lnTo>
                  <a:lnTo>
                    <a:pt x="178015" y="256540"/>
                  </a:lnTo>
                  <a:lnTo>
                    <a:pt x="37706" y="256540"/>
                  </a:lnTo>
                  <a:lnTo>
                    <a:pt x="37706" y="0"/>
                  </a:lnTo>
                  <a:lnTo>
                    <a:pt x="0" y="0"/>
                  </a:lnTo>
                  <a:lnTo>
                    <a:pt x="0" y="256540"/>
                  </a:lnTo>
                  <a:lnTo>
                    <a:pt x="0" y="293370"/>
                  </a:lnTo>
                  <a:lnTo>
                    <a:pt x="216966" y="293370"/>
                  </a:lnTo>
                  <a:lnTo>
                    <a:pt x="216966" y="353060"/>
                  </a:lnTo>
                  <a:lnTo>
                    <a:pt x="252564" y="353060"/>
                  </a:lnTo>
                  <a:lnTo>
                    <a:pt x="252564" y="293370"/>
                  </a:lnTo>
                  <a:lnTo>
                    <a:pt x="252564" y="256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3" name="object 20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193523" y="2971637"/>
              <a:ext cx="189313" cy="221982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929706" y="2971637"/>
              <a:ext cx="189313" cy="221982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7741145" y="2971374"/>
              <a:ext cx="142875" cy="222250"/>
            </a:xfrm>
            <a:custGeom>
              <a:avLst/>
              <a:gdLst/>
              <a:ahLst/>
              <a:cxnLst/>
              <a:rect l="l" t="t" r="r" b="b"/>
              <a:pathLst>
                <a:path w="142875" h="222250">
                  <a:moveTo>
                    <a:pt x="142824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34290"/>
                  </a:lnTo>
                  <a:lnTo>
                    <a:pt x="142824" y="34290"/>
                  </a:lnTo>
                  <a:lnTo>
                    <a:pt x="142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6" name="object 206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451987" y="2967867"/>
              <a:ext cx="231197" cy="229521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185006" y="2971636"/>
              <a:ext cx="208998" cy="222820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929261" y="2967867"/>
              <a:ext cx="231197" cy="229521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6682194" y="2971374"/>
              <a:ext cx="189865" cy="222250"/>
            </a:xfrm>
            <a:custGeom>
              <a:avLst/>
              <a:gdLst/>
              <a:ahLst/>
              <a:cxnLst/>
              <a:rect l="l" t="t" r="r" b="b"/>
              <a:pathLst>
                <a:path w="189865" h="222250">
                  <a:moveTo>
                    <a:pt x="189318" y="0"/>
                  </a:moveTo>
                  <a:lnTo>
                    <a:pt x="153708" y="0"/>
                  </a:lnTo>
                  <a:lnTo>
                    <a:pt x="153708" y="92710"/>
                  </a:lnTo>
                  <a:lnTo>
                    <a:pt x="35598" y="9271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125730"/>
                  </a:lnTo>
                  <a:lnTo>
                    <a:pt x="153708" y="125730"/>
                  </a:lnTo>
                  <a:lnTo>
                    <a:pt x="153708" y="222250"/>
                  </a:lnTo>
                  <a:lnTo>
                    <a:pt x="189318" y="222250"/>
                  </a:lnTo>
                  <a:lnTo>
                    <a:pt x="189318" y="125730"/>
                  </a:lnTo>
                  <a:lnTo>
                    <a:pt x="189318" y="92710"/>
                  </a:lnTo>
                  <a:lnTo>
                    <a:pt x="189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0" name="object 210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426286" y="2971637"/>
              <a:ext cx="210674" cy="221982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178303" y="2967867"/>
              <a:ext cx="228265" cy="229521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5963285" y="2971374"/>
              <a:ext cx="196215" cy="222250"/>
            </a:xfrm>
            <a:custGeom>
              <a:avLst/>
              <a:gdLst/>
              <a:ahLst/>
              <a:cxnLst/>
              <a:rect l="l" t="t" r="r" b="b"/>
              <a:pathLst>
                <a:path w="196214" h="222250">
                  <a:moveTo>
                    <a:pt x="195592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79997" y="34290"/>
                  </a:lnTo>
                  <a:lnTo>
                    <a:pt x="79997" y="222250"/>
                  </a:lnTo>
                  <a:lnTo>
                    <a:pt x="115595" y="222250"/>
                  </a:lnTo>
                  <a:lnTo>
                    <a:pt x="115595" y="34290"/>
                  </a:lnTo>
                  <a:lnTo>
                    <a:pt x="195592" y="34290"/>
                  </a:lnTo>
                  <a:lnTo>
                    <a:pt x="19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3" name="object 213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597495" y="2967867"/>
              <a:ext cx="228265" cy="229521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350433" y="2971637"/>
              <a:ext cx="189313" cy="221982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5121382" y="2971637"/>
              <a:ext cx="185544" cy="221982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843674" y="2967867"/>
              <a:ext cx="224077" cy="229521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4575766" y="2967867"/>
              <a:ext cx="228265" cy="229521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4341000" y="2971637"/>
              <a:ext cx="177167" cy="221982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4093517" y="2971637"/>
              <a:ext cx="189313" cy="221982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3804750" y="2967868"/>
              <a:ext cx="231140" cy="290830"/>
            </a:xfrm>
            <a:custGeom>
              <a:avLst/>
              <a:gdLst/>
              <a:ahLst/>
              <a:cxnLst/>
              <a:rect l="l" t="t" r="r" b="b"/>
              <a:pathLst>
                <a:path w="231139" h="290829">
                  <a:moveTo>
                    <a:pt x="35601" y="3769"/>
                  </a:moveTo>
                  <a:lnTo>
                    <a:pt x="0" y="3769"/>
                  </a:lnTo>
                  <a:lnTo>
                    <a:pt x="0" y="290252"/>
                  </a:lnTo>
                  <a:lnTo>
                    <a:pt x="35601" y="290252"/>
                  </a:lnTo>
                  <a:lnTo>
                    <a:pt x="35601" y="193083"/>
                  </a:lnTo>
                  <a:lnTo>
                    <a:pt x="99020" y="193083"/>
                  </a:lnTo>
                  <a:lnTo>
                    <a:pt x="82648" y="190033"/>
                  </a:lnTo>
                  <a:lnTo>
                    <a:pt x="57328" y="173293"/>
                  </a:lnTo>
                  <a:lnTo>
                    <a:pt x="40725" y="147600"/>
                  </a:lnTo>
                  <a:lnTo>
                    <a:pt x="34763" y="114760"/>
                  </a:lnTo>
                  <a:lnTo>
                    <a:pt x="40725" y="81921"/>
                  </a:lnTo>
                  <a:lnTo>
                    <a:pt x="57328" y="56228"/>
                  </a:lnTo>
                  <a:lnTo>
                    <a:pt x="82648" y="39488"/>
                  </a:lnTo>
                  <a:lnTo>
                    <a:pt x="99020" y="36438"/>
                  </a:lnTo>
                  <a:lnTo>
                    <a:pt x="35601" y="36438"/>
                  </a:lnTo>
                  <a:lnTo>
                    <a:pt x="35601" y="3769"/>
                  </a:lnTo>
                  <a:close/>
                </a:path>
                <a:path w="231139" h="290829">
                  <a:moveTo>
                    <a:pt x="99020" y="193083"/>
                  </a:moveTo>
                  <a:lnTo>
                    <a:pt x="35601" y="193083"/>
                  </a:lnTo>
                  <a:lnTo>
                    <a:pt x="52105" y="208494"/>
                  </a:lnTo>
                  <a:lnTo>
                    <a:pt x="71830" y="219940"/>
                  </a:lnTo>
                  <a:lnTo>
                    <a:pt x="94382" y="227067"/>
                  </a:lnTo>
                  <a:lnTo>
                    <a:pt x="119368" y="229521"/>
                  </a:lnTo>
                  <a:lnTo>
                    <a:pt x="164163" y="220955"/>
                  </a:lnTo>
                  <a:lnTo>
                    <a:pt x="199418" y="197114"/>
                  </a:lnTo>
                  <a:lnTo>
                    <a:pt x="200116" y="196014"/>
                  </a:lnTo>
                  <a:lnTo>
                    <a:pt x="114760" y="196014"/>
                  </a:lnTo>
                  <a:lnTo>
                    <a:pt x="99020" y="193083"/>
                  </a:lnTo>
                  <a:close/>
                </a:path>
                <a:path w="231139" h="290829">
                  <a:moveTo>
                    <a:pt x="200116" y="33506"/>
                  </a:moveTo>
                  <a:lnTo>
                    <a:pt x="114760" y="33506"/>
                  </a:lnTo>
                  <a:lnTo>
                    <a:pt x="146808" y="39488"/>
                  </a:lnTo>
                  <a:lnTo>
                    <a:pt x="171984" y="56228"/>
                  </a:lnTo>
                  <a:lnTo>
                    <a:pt x="188443" y="81921"/>
                  </a:lnTo>
                  <a:lnTo>
                    <a:pt x="194339" y="114760"/>
                  </a:lnTo>
                  <a:lnTo>
                    <a:pt x="188443" y="147600"/>
                  </a:lnTo>
                  <a:lnTo>
                    <a:pt x="171984" y="173293"/>
                  </a:lnTo>
                  <a:lnTo>
                    <a:pt x="146808" y="190033"/>
                  </a:lnTo>
                  <a:lnTo>
                    <a:pt x="114760" y="196014"/>
                  </a:lnTo>
                  <a:lnTo>
                    <a:pt x="200116" y="196014"/>
                  </a:lnTo>
                  <a:lnTo>
                    <a:pt x="222499" y="160786"/>
                  </a:lnTo>
                  <a:lnTo>
                    <a:pt x="230778" y="114760"/>
                  </a:lnTo>
                  <a:lnTo>
                    <a:pt x="222499" y="68734"/>
                  </a:lnTo>
                  <a:lnTo>
                    <a:pt x="200116" y="33506"/>
                  </a:lnTo>
                  <a:close/>
                </a:path>
                <a:path w="231139" h="290829">
                  <a:moveTo>
                    <a:pt x="119368" y="0"/>
                  </a:moveTo>
                  <a:lnTo>
                    <a:pt x="94382" y="2454"/>
                  </a:lnTo>
                  <a:lnTo>
                    <a:pt x="71830" y="9580"/>
                  </a:lnTo>
                  <a:lnTo>
                    <a:pt x="52105" y="21026"/>
                  </a:lnTo>
                  <a:lnTo>
                    <a:pt x="35601" y="36438"/>
                  </a:lnTo>
                  <a:lnTo>
                    <a:pt x="99020" y="36438"/>
                  </a:lnTo>
                  <a:lnTo>
                    <a:pt x="114760" y="33506"/>
                  </a:lnTo>
                  <a:lnTo>
                    <a:pt x="200116" y="33506"/>
                  </a:lnTo>
                  <a:lnTo>
                    <a:pt x="199418" y="32407"/>
                  </a:lnTo>
                  <a:lnTo>
                    <a:pt x="164163" y="8566"/>
                  </a:lnTo>
                  <a:lnTo>
                    <a:pt x="119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1" name="object 221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3317215" y="2967867"/>
              <a:ext cx="441953" cy="229521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026796" y="2971637"/>
              <a:ext cx="232453" cy="221982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2737635" y="2967867"/>
              <a:ext cx="231197" cy="229521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490572" y="2971637"/>
              <a:ext cx="189313" cy="221982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2239097" y="2900435"/>
              <a:ext cx="199390" cy="293370"/>
            </a:xfrm>
            <a:custGeom>
              <a:avLst/>
              <a:gdLst/>
              <a:ahLst/>
              <a:cxnLst/>
              <a:rect l="l" t="t" r="r" b="b"/>
              <a:pathLst>
                <a:path w="199389" h="293369">
                  <a:moveTo>
                    <a:pt x="176748" y="0"/>
                  </a:moveTo>
                  <a:lnTo>
                    <a:pt x="0" y="0"/>
                  </a:lnTo>
                  <a:lnTo>
                    <a:pt x="0" y="293184"/>
                  </a:lnTo>
                  <a:lnTo>
                    <a:pt x="103871" y="293184"/>
                  </a:lnTo>
                  <a:lnTo>
                    <a:pt x="142822" y="286771"/>
                  </a:lnTo>
                  <a:lnTo>
                    <a:pt x="172979" y="268578"/>
                  </a:lnTo>
                  <a:lnTo>
                    <a:pt x="181092" y="256746"/>
                  </a:lnTo>
                  <a:lnTo>
                    <a:pt x="37695" y="256746"/>
                  </a:lnTo>
                  <a:lnTo>
                    <a:pt x="37695" y="149524"/>
                  </a:lnTo>
                  <a:lnTo>
                    <a:pt x="180771" y="149524"/>
                  </a:lnTo>
                  <a:lnTo>
                    <a:pt x="172979" y="138268"/>
                  </a:lnTo>
                  <a:lnTo>
                    <a:pt x="142822" y="120264"/>
                  </a:lnTo>
                  <a:lnTo>
                    <a:pt x="103871" y="113923"/>
                  </a:lnTo>
                  <a:lnTo>
                    <a:pt x="37695" y="113923"/>
                  </a:lnTo>
                  <a:lnTo>
                    <a:pt x="37695" y="36438"/>
                  </a:lnTo>
                  <a:lnTo>
                    <a:pt x="176748" y="36438"/>
                  </a:lnTo>
                  <a:lnTo>
                    <a:pt x="176748" y="0"/>
                  </a:lnTo>
                  <a:close/>
                </a:path>
                <a:path w="199389" h="293369">
                  <a:moveTo>
                    <a:pt x="180771" y="149524"/>
                  </a:moveTo>
                  <a:lnTo>
                    <a:pt x="100101" y="149524"/>
                  </a:lnTo>
                  <a:lnTo>
                    <a:pt x="125559" y="153247"/>
                  </a:lnTo>
                  <a:lnTo>
                    <a:pt x="144812" y="163921"/>
                  </a:lnTo>
                  <a:lnTo>
                    <a:pt x="156997" y="180799"/>
                  </a:lnTo>
                  <a:lnTo>
                    <a:pt x="161251" y="203135"/>
                  </a:lnTo>
                  <a:lnTo>
                    <a:pt x="156997" y="225470"/>
                  </a:lnTo>
                  <a:lnTo>
                    <a:pt x="144812" y="242348"/>
                  </a:lnTo>
                  <a:lnTo>
                    <a:pt x="125559" y="253022"/>
                  </a:lnTo>
                  <a:lnTo>
                    <a:pt x="100101" y="256746"/>
                  </a:lnTo>
                  <a:lnTo>
                    <a:pt x="181092" y="256746"/>
                  </a:lnTo>
                  <a:lnTo>
                    <a:pt x="192454" y="240175"/>
                  </a:lnTo>
                  <a:lnTo>
                    <a:pt x="199365" y="203135"/>
                  </a:lnTo>
                  <a:lnTo>
                    <a:pt x="192454" y="166401"/>
                  </a:lnTo>
                  <a:lnTo>
                    <a:pt x="180771" y="149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6" name="object 226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4275546" y="2130196"/>
              <a:ext cx="229940" cy="229521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3764661" y="2064441"/>
              <a:ext cx="453390" cy="292100"/>
            </a:xfrm>
            <a:custGeom>
              <a:avLst/>
              <a:gdLst/>
              <a:ahLst/>
              <a:cxnLst/>
              <a:rect l="l" t="t" r="r" b="b"/>
              <a:pathLst>
                <a:path w="453389" h="292100">
                  <a:moveTo>
                    <a:pt x="153289" y="0"/>
                  </a:moveTo>
                  <a:lnTo>
                    <a:pt x="33502" y="0"/>
                  </a:lnTo>
                  <a:lnTo>
                    <a:pt x="33502" y="31419"/>
                  </a:lnTo>
                  <a:lnTo>
                    <a:pt x="153289" y="31419"/>
                  </a:lnTo>
                  <a:lnTo>
                    <a:pt x="153289" y="0"/>
                  </a:lnTo>
                  <a:close/>
                </a:path>
                <a:path w="453389" h="292100">
                  <a:moveTo>
                    <a:pt x="189318" y="69532"/>
                  </a:moveTo>
                  <a:lnTo>
                    <a:pt x="160832" y="69532"/>
                  </a:lnTo>
                  <a:lnTo>
                    <a:pt x="35598" y="228269"/>
                  </a:lnTo>
                  <a:lnTo>
                    <a:pt x="35598" y="69532"/>
                  </a:lnTo>
                  <a:lnTo>
                    <a:pt x="0" y="69532"/>
                  </a:lnTo>
                  <a:lnTo>
                    <a:pt x="0" y="291515"/>
                  </a:lnTo>
                  <a:lnTo>
                    <a:pt x="28486" y="291515"/>
                  </a:lnTo>
                  <a:lnTo>
                    <a:pt x="78117" y="228269"/>
                  </a:lnTo>
                  <a:lnTo>
                    <a:pt x="153708" y="131940"/>
                  </a:lnTo>
                  <a:lnTo>
                    <a:pt x="153708" y="291515"/>
                  </a:lnTo>
                  <a:lnTo>
                    <a:pt x="189318" y="291515"/>
                  </a:lnTo>
                  <a:lnTo>
                    <a:pt x="189318" y="131940"/>
                  </a:lnTo>
                  <a:lnTo>
                    <a:pt x="189318" y="69532"/>
                  </a:lnTo>
                  <a:close/>
                </a:path>
                <a:path w="453389" h="292100">
                  <a:moveTo>
                    <a:pt x="453136" y="69265"/>
                  </a:moveTo>
                  <a:lnTo>
                    <a:pt x="417525" y="69265"/>
                  </a:lnTo>
                  <a:lnTo>
                    <a:pt x="417525" y="161975"/>
                  </a:lnTo>
                  <a:lnTo>
                    <a:pt x="299415" y="161975"/>
                  </a:lnTo>
                  <a:lnTo>
                    <a:pt x="299415" y="69265"/>
                  </a:lnTo>
                  <a:lnTo>
                    <a:pt x="263817" y="69265"/>
                  </a:lnTo>
                  <a:lnTo>
                    <a:pt x="263817" y="161975"/>
                  </a:lnTo>
                  <a:lnTo>
                    <a:pt x="263817" y="194995"/>
                  </a:lnTo>
                  <a:lnTo>
                    <a:pt x="263817" y="291515"/>
                  </a:lnTo>
                  <a:lnTo>
                    <a:pt x="299415" y="291515"/>
                  </a:lnTo>
                  <a:lnTo>
                    <a:pt x="299415" y="194995"/>
                  </a:lnTo>
                  <a:lnTo>
                    <a:pt x="417525" y="194995"/>
                  </a:lnTo>
                  <a:lnTo>
                    <a:pt x="417525" y="291515"/>
                  </a:lnTo>
                  <a:lnTo>
                    <a:pt x="453136" y="291515"/>
                  </a:lnTo>
                  <a:lnTo>
                    <a:pt x="453136" y="194995"/>
                  </a:lnTo>
                  <a:lnTo>
                    <a:pt x="453136" y="161975"/>
                  </a:lnTo>
                  <a:lnTo>
                    <a:pt x="453136" y="692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8" name="object 22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3480005" y="2130196"/>
              <a:ext cx="228265" cy="229521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3245238" y="2133966"/>
              <a:ext cx="177167" cy="221982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3035386" y="2133966"/>
              <a:ext cx="185544" cy="221982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2746224" y="2130196"/>
              <a:ext cx="231197" cy="229521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2479242" y="2133965"/>
              <a:ext cx="208998" cy="222820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2223600" y="2057738"/>
              <a:ext cx="231775" cy="302895"/>
            </a:xfrm>
            <a:custGeom>
              <a:avLst/>
              <a:gdLst/>
              <a:ahLst/>
              <a:cxnLst/>
              <a:rect l="l" t="t" r="r" b="b"/>
              <a:pathLst>
                <a:path w="231775" h="302894">
                  <a:moveTo>
                    <a:pt x="217375" y="0"/>
                  </a:moveTo>
                  <a:lnTo>
                    <a:pt x="132770" y="8376"/>
                  </a:lnTo>
                  <a:lnTo>
                    <a:pt x="79880" y="18995"/>
                  </a:lnTo>
                  <a:lnTo>
                    <a:pt x="42067" y="39946"/>
                  </a:lnTo>
                  <a:lnTo>
                    <a:pt x="17423" y="72217"/>
                  </a:lnTo>
                  <a:lnTo>
                    <a:pt x="4037" y="116791"/>
                  </a:lnTo>
                  <a:lnTo>
                    <a:pt x="0" y="174654"/>
                  </a:lnTo>
                  <a:lnTo>
                    <a:pt x="8167" y="227722"/>
                  </a:lnTo>
                  <a:lnTo>
                    <a:pt x="31412" y="268107"/>
                  </a:lnTo>
                  <a:lnTo>
                    <a:pt x="67851" y="293806"/>
                  </a:lnTo>
                  <a:lnTo>
                    <a:pt x="115598" y="302818"/>
                  </a:lnTo>
                  <a:lnTo>
                    <a:pt x="162108" y="294624"/>
                  </a:lnTo>
                  <a:lnTo>
                    <a:pt x="198685" y="271824"/>
                  </a:lnTo>
                  <a:lnTo>
                    <a:pt x="200416" y="269311"/>
                  </a:lnTo>
                  <a:lnTo>
                    <a:pt x="115598" y="269311"/>
                  </a:lnTo>
                  <a:lnTo>
                    <a:pt x="83551" y="263571"/>
                  </a:lnTo>
                  <a:lnTo>
                    <a:pt x="58375" y="247584"/>
                  </a:lnTo>
                  <a:lnTo>
                    <a:pt x="41916" y="223193"/>
                  </a:lnTo>
                  <a:lnTo>
                    <a:pt x="36019" y="192245"/>
                  </a:lnTo>
                  <a:lnTo>
                    <a:pt x="41975" y="161735"/>
                  </a:lnTo>
                  <a:lnTo>
                    <a:pt x="58532" y="137901"/>
                  </a:lnTo>
                  <a:lnTo>
                    <a:pt x="83727" y="122391"/>
                  </a:lnTo>
                  <a:lnTo>
                    <a:pt x="96310" y="120205"/>
                  </a:lnTo>
                  <a:lnTo>
                    <a:pt x="37695" y="120205"/>
                  </a:lnTo>
                  <a:lnTo>
                    <a:pt x="64710" y="66123"/>
                  </a:lnTo>
                  <a:lnTo>
                    <a:pt x="136959" y="41883"/>
                  </a:lnTo>
                  <a:lnTo>
                    <a:pt x="217375" y="34763"/>
                  </a:lnTo>
                  <a:lnTo>
                    <a:pt x="217375" y="0"/>
                  </a:lnTo>
                  <a:close/>
                </a:path>
                <a:path w="231775" h="302894">
                  <a:moveTo>
                    <a:pt x="201738" y="116855"/>
                  </a:moveTo>
                  <a:lnTo>
                    <a:pt x="115598" y="116855"/>
                  </a:lnTo>
                  <a:lnTo>
                    <a:pt x="148287" y="122404"/>
                  </a:lnTo>
                  <a:lnTo>
                    <a:pt x="173240" y="138006"/>
                  </a:lnTo>
                  <a:lnTo>
                    <a:pt x="189163" y="162089"/>
                  </a:lnTo>
                  <a:lnTo>
                    <a:pt x="194758" y="193083"/>
                  </a:lnTo>
                  <a:lnTo>
                    <a:pt x="188868" y="223546"/>
                  </a:lnTo>
                  <a:lnTo>
                    <a:pt x="172455" y="247688"/>
                  </a:lnTo>
                  <a:lnTo>
                    <a:pt x="147403" y="263584"/>
                  </a:lnTo>
                  <a:lnTo>
                    <a:pt x="115598" y="269311"/>
                  </a:lnTo>
                  <a:lnTo>
                    <a:pt x="200416" y="269311"/>
                  </a:lnTo>
                  <a:lnTo>
                    <a:pt x="222617" y="237087"/>
                  </a:lnTo>
                  <a:lnTo>
                    <a:pt x="231197" y="193083"/>
                  </a:lnTo>
                  <a:lnTo>
                    <a:pt x="223023" y="149210"/>
                  </a:lnTo>
                  <a:lnTo>
                    <a:pt x="201738" y="116855"/>
                  </a:lnTo>
                  <a:close/>
                </a:path>
                <a:path w="231775" h="302894">
                  <a:moveTo>
                    <a:pt x="122718" y="84185"/>
                  </a:moveTo>
                  <a:lnTo>
                    <a:pt x="97830" y="86456"/>
                  </a:lnTo>
                  <a:lnTo>
                    <a:pt x="75023" y="93243"/>
                  </a:lnTo>
                  <a:lnTo>
                    <a:pt x="54808" y="104506"/>
                  </a:lnTo>
                  <a:lnTo>
                    <a:pt x="37695" y="120205"/>
                  </a:lnTo>
                  <a:lnTo>
                    <a:pt x="96310" y="120205"/>
                  </a:lnTo>
                  <a:lnTo>
                    <a:pt x="115598" y="116855"/>
                  </a:lnTo>
                  <a:lnTo>
                    <a:pt x="201738" y="116855"/>
                  </a:lnTo>
                  <a:lnTo>
                    <a:pt x="200360" y="114760"/>
                  </a:lnTo>
                  <a:lnTo>
                    <a:pt x="165996" y="92248"/>
                  </a:lnTo>
                  <a:lnTo>
                    <a:pt x="122718" y="84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4" name="object 234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8094965" y="1711361"/>
              <a:ext cx="228265" cy="229521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7870807" y="1715131"/>
              <a:ext cx="186800" cy="221982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7581647" y="1711361"/>
              <a:ext cx="231196" cy="229521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7334580" y="1714874"/>
              <a:ext cx="189865" cy="222250"/>
            </a:xfrm>
            <a:custGeom>
              <a:avLst/>
              <a:gdLst/>
              <a:ahLst/>
              <a:cxnLst/>
              <a:rect l="l" t="t" r="r" b="b"/>
              <a:pathLst>
                <a:path w="189865" h="222250">
                  <a:moveTo>
                    <a:pt x="189306" y="0"/>
                  </a:moveTo>
                  <a:lnTo>
                    <a:pt x="153708" y="0"/>
                  </a:lnTo>
                  <a:lnTo>
                    <a:pt x="153708" y="92710"/>
                  </a:lnTo>
                  <a:lnTo>
                    <a:pt x="35598" y="9271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125730"/>
                  </a:lnTo>
                  <a:lnTo>
                    <a:pt x="153708" y="125730"/>
                  </a:lnTo>
                  <a:lnTo>
                    <a:pt x="153708" y="222250"/>
                  </a:lnTo>
                  <a:lnTo>
                    <a:pt x="189306" y="222250"/>
                  </a:lnTo>
                  <a:lnTo>
                    <a:pt x="189306" y="125730"/>
                  </a:lnTo>
                  <a:lnTo>
                    <a:pt x="189306" y="92710"/>
                  </a:lnTo>
                  <a:lnTo>
                    <a:pt x="189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8" name="object 23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056875" y="1711361"/>
              <a:ext cx="224077" cy="229521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6784468" y="1711361"/>
              <a:ext cx="231197" cy="229521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6386902" y="1711361"/>
              <a:ext cx="229940" cy="229521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6139827" y="1714874"/>
              <a:ext cx="189865" cy="222250"/>
            </a:xfrm>
            <a:custGeom>
              <a:avLst/>
              <a:gdLst/>
              <a:ahLst/>
              <a:cxnLst/>
              <a:rect l="l" t="t" r="r" b="b"/>
              <a:pathLst>
                <a:path w="189864" h="222250">
                  <a:moveTo>
                    <a:pt x="189318" y="0"/>
                  </a:moveTo>
                  <a:lnTo>
                    <a:pt x="153720" y="0"/>
                  </a:lnTo>
                  <a:lnTo>
                    <a:pt x="153720" y="92710"/>
                  </a:lnTo>
                  <a:lnTo>
                    <a:pt x="35610" y="92710"/>
                  </a:lnTo>
                  <a:lnTo>
                    <a:pt x="35610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610" y="222250"/>
                  </a:lnTo>
                  <a:lnTo>
                    <a:pt x="35610" y="125730"/>
                  </a:lnTo>
                  <a:lnTo>
                    <a:pt x="153720" y="125730"/>
                  </a:lnTo>
                  <a:lnTo>
                    <a:pt x="153720" y="222250"/>
                  </a:lnTo>
                  <a:lnTo>
                    <a:pt x="189318" y="222250"/>
                  </a:lnTo>
                  <a:lnTo>
                    <a:pt x="189318" y="125730"/>
                  </a:lnTo>
                  <a:lnTo>
                    <a:pt x="189318" y="92710"/>
                  </a:lnTo>
                  <a:lnTo>
                    <a:pt x="189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2" name="object 242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5765996" y="1715131"/>
              <a:ext cx="189313" cy="221982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5502179" y="1715131"/>
              <a:ext cx="189313" cy="221982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5233035" y="1715077"/>
              <a:ext cx="221615" cy="281940"/>
            </a:xfrm>
            <a:custGeom>
              <a:avLst/>
              <a:gdLst/>
              <a:ahLst/>
              <a:cxnLst/>
              <a:rect l="l" t="t" r="r" b="b"/>
              <a:pathLst>
                <a:path w="221614" h="281939">
                  <a:moveTo>
                    <a:pt x="221145" y="187960"/>
                  </a:moveTo>
                  <a:lnTo>
                    <a:pt x="184708" y="187960"/>
                  </a:lnTo>
                  <a:lnTo>
                    <a:pt x="184708" y="0"/>
                  </a:lnTo>
                  <a:lnTo>
                    <a:pt x="149110" y="0"/>
                  </a:lnTo>
                  <a:lnTo>
                    <a:pt x="149110" y="187960"/>
                  </a:lnTo>
                  <a:lnTo>
                    <a:pt x="35598" y="18796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187960"/>
                  </a:lnTo>
                  <a:lnTo>
                    <a:pt x="0" y="222250"/>
                  </a:lnTo>
                  <a:lnTo>
                    <a:pt x="186804" y="222250"/>
                  </a:lnTo>
                  <a:lnTo>
                    <a:pt x="186804" y="281940"/>
                  </a:lnTo>
                  <a:lnTo>
                    <a:pt x="221145" y="281940"/>
                  </a:lnTo>
                  <a:lnTo>
                    <a:pt x="221145" y="222250"/>
                  </a:lnTo>
                  <a:lnTo>
                    <a:pt x="221145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5" name="object 245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4928749" y="1711361"/>
              <a:ext cx="229940" cy="229521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704592" y="1715131"/>
              <a:ext cx="186800" cy="221982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415431" y="1711361"/>
              <a:ext cx="231197" cy="229521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3904538" y="1714874"/>
              <a:ext cx="453390" cy="222250"/>
            </a:xfrm>
            <a:custGeom>
              <a:avLst/>
              <a:gdLst/>
              <a:ahLst/>
              <a:cxnLst/>
              <a:rect l="l" t="t" r="r" b="b"/>
              <a:pathLst>
                <a:path w="453389" h="222250">
                  <a:moveTo>
                    <a:pt x="189318" y="0"/>
                  </a:moveTo>
                  <a:lnTo>
                    <a:pt x="153720" y="0"/>
                  </a:lnTo>
                  <a:lnTo>
                    <a:pt x="153720" y="92710"/>
                  </a:lnTo>
                  <a:lnTo>
                    <a:pt x="35610" y="92710"/>
                  </a:lnTo>
                  <a:lnTo>
                    <a:pt x="35610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610" y="222250"/>
                  </a:lnTo>
                  <a:lnTo>
                    <a:pt x="35610" y="125730"/>
                  </a:lnTo>
                  <a:lnTo>
                    <a:pt x="153720" y="125730"/>
                  </a:lnTo>
                  <a:lnTo>
                    <a:pt x="153720" y="222250"/>
                  </a:lnTo>
                  <a:lnTo>
                    <a:pt x="189318" y="222250"/>
                  </a:lnTo>
                  <a:lnTo>
                    <a:pt x="189318" y="125730"/>
                  </a:lnTo>
                  <a:lnTo>
                    <a:pt x="189318" y="92710"/>
                  </a:lnTo>
                  <a:lnTo>
                    <a:pt x="189318" y="0"/>
                  </a:lnTo>
                  <a:close/>
                </a:path>
                <a:path w="453389" h="222250">
                  <a:moveTo>
                    <a:pt x="453136" y="0"/>
                  </a:moveTo>
                  <a:lnTo>
                    <a:pt x="417537" y="0"/>
                  </a:lnTo>
                  <a:lnTo>
                    <a:pt x="417537" y="92710"/>
                  </a:lnTo>
                  <a:lnTo>
                    <a:pt x="299427" y="92710"/>
                  </a:lnTo>
                  <a:lnTo>
                    <a:pt x="299427" y="0"/>
                  </a:lnTo>
                  <a:lnTo>
                    <a:pt x="263817" y="0"/>
                  </a:lnTo>
                  <a:lnTo>
                    <a:pt x="263817" y="92710"/>
                  </a:lnTo>
                  <a:lnTo>
                    <a:pt x="263817" y="125730"/>
                  </a:lnTo>
                  <a:lnTo>
                    <a:pt x="263817" y="222250"/>
                  </a:lnTo>
                  <a:lnTo>
                    <a:pt x="299427" y="222250"/>
                  </a:lnTo>
                  <a:lnTo>
                    <a:pt x="299427" y="125730"/>
                  </a:lnTo>
                  <a:lnTo>
                    <a:pt x="417537" y="125730"/>
                  </a:lnTo>
                  <a:lnTo>
                    <a:pt x="417537" y="222250"/>
                  </a:lnTo>
                  <a:lnTo>
                    <a:pt x="453136" y="222250"/>
                  </a:lnTo>
                  <a:lnTo>
                    <a:pt x="453136" y="125730"/>
                  </a:lnTo>
                  <a:lnTo>
                    <a:pt x="453136" y="92710"/>
                  </a:lnTo>
                  <a:lnTo>
                    <a:pt x="453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9" name="object 249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3640733" y="1715131"/>
              <a:ext cx="189313" cy="221982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2954058" y="1592522"/>
              <a:ext cx="508634" cy="391795"/>
            </a:xfrm>
            <a:custGeom>
              <a:avLst/>
              <a:gdLst/>
              <a:ahLst/>
              <a:cxnLst/>
              <a:rect l="l" t="t" r="r" b="b"/>
              <a:pathLst>
                <a:path w="508635" h="391794">
                  <a:moveTo>
                    <a:pt x="168783" y="51231"/>
                  </a:moveTo>
                  <a:lnTo>
                    <a:pt x="0" y="51231"/>
                  </a:lnTo>
                  <a:lnTo>
                    <a:pt x="0" y="88061"/>
                  </a:lnTo>
                  <a:lnTo>
                    <a:pt x="0" y="182041"/>
                  </a:lnTo>
                  <a:lnTo>
                    <a:pt x="0" y="217601"/>
                  </a:lnTo>
                  <a:lnTo>
                    <a:pt x="0" y="344601"/>
                  </a:lnTo>
                  <a:lnTo>
                    <a:pt x="37693" y="344601"/>
                  </a:lnTo>
                  <a:lnTo>
                    <a:pt x="37693" y="217601"/>
                  </a:lnTo>
                  <a:lnTo>
                    <a:pt x="157899" y="217601"/>
                  </a:lnTo>
                  <a:lnTo>
                    <a:pt x="157899" y="182041"/>
                  </a:lnTo>
                  <a:lnTo>
                    <a:pt x="37693" y="182041"/>
                  </a:lnTo>
                  <a:lnTo>
                    <a:pt x="37693" y="88061"/>
                  </a:lnTo>
                  <a:lnTo>
                    <a:pt x="168783" y="88061"/>
                  </a:lnTo>
                  <a:lnTo>
                    <a:pt x="168783" y="51231"/>
                  </a:lnTo>
                  <a:close/>
                </a:path>
                <a:path w="508635" h="391794">
                  <a:moveTo>
                    <a:pt x="260083" y="122618"/>
                  </a:moveTo>
                  <a:lnTo>
                    <a:pt x="224485" y="122618"/>
                  </a:lnTo>
                  <a:lnTo>
                    <a:pt x="224485" y="344601"/>
                  </a:lnTo>
                  <a:lnTo>
                    <a:pt x="260083" y="344601"/>
                  </a:lnTo>
                  <a:lnTo>
                    <a:pt x="260083" y="122618"/>
                  </a:lnTo>
                  <a:close/>
                </a:path>
                <a:path w="508635" h="391794">
                  <a:moveTo>
                    <a:pt x="270129" y="66484"/>
                  </a:moveTo>
                  <a:lnTo>
                    <a:pt x="268046" y="55460"/>
                  </a:lnTo>
                  <a:lnTo>
                    <a:pt x="262280" y="46697"/>
                  </a:lnTo>
                  <a:lnTo>
                    <a:pt x="253517" y="40932"/>
                  </a:lnTo>
                  <a:lnTo>
                    <a:pt x="242493" y="38849"/>
                  </a:lnTo>
                  <a:lnTo>
                    <a:pt x="231457" y="40932"/>
                  </a:lnTo>
                  <a:lnTo>
                    <a:pt x="222694" y="46697"/>
                  </a:lnTo>
                  <a:lnTo>
                    <a:pt x="216928" y="55460"/>
                  </a:lnTo>
                  <a:lnTo>
                    <a:pt x="214845" y="66484"/>
                  </a:lnTo>
                  <a:lnTo>
                    <a:pt x="216928" y="76796"/>
                  </a:lnTo>
                  <a:lnTo>
                    <a:pt x="222694" y="85178"/>
                  </a:lnTo>
                  <a:lnTo>
                    <a:pt x="231457" y="90817"/>
                  </a:lnTo>
                  <a:lnTo>
                    <a:pt x="242493" y="92875"/>
                  </a:lnTo>
                  <a:lnTo>
                    <a:pt x="253517" y="90817"/>
                  </a:lnTo>
                  <a:lnTo>
                    <a:pt x="262280" y="85178"/>
                  </a:lnTo>
                  <a:lnTo>
                    <a:pt x="268046" y="76796"/>
                  </a:lnTo>
                  <a:lnTo>
                    <a:pt x="270129" y="66484"/>
                  </a:lnTo>
                  <a:close/>
                </a:path>
                <a:path w="508635" h="391794">
                  <a:moveTo>
                    <a:pt x="406438" y="195503"/>
                  </a:moveTo>
                  <a:lnTo>
                    <a:pt x="404482" y="149796"/>
                  </a:lnTo>
                  <a:lnTo>
                    <a:pt x="398462" y="109004"/>
                  </a:lnTo>
                  <a:lnTo>
                    <a:pt x="387248" y="72009"/>
                  </a:lnTo>
                  <a:lnTo>
                    <a:pt x="364718" y="33337"/>
                  </a:lnTo>
                  <a:lnTo>
                    <a:pt x="330542" y="8128"/>
                  </a:lnTo>
                  <a:lnTo>
                    <a:pt x="297637" y="0"/>
                  </a:lnTo>
                  <a:lnTo>
                    <a:pt x="294563" y="28016"/>
                  </a:lnTo>
                  <a:lnTo>
                    <a:pt x="304228" y="30175"/>
                  </a:lnTo>
                  <a:lnTo>
                    <a:pt x="313182" y="33591"/>
                  </a:lnTo>
                  <a:lnTo>
                    <a:pt x="341706" y="59461"/>
                  </a:lnTo>
                  <a:lnTo>
                    <a:pt x="358635" y="103378"/>
                  </a:lnTo>
                  <a:lnTo>
                    <a:pt x="365188" y="144945"/>
                  </a:lnTo>
                  <a:lnTo>
                    <a:pt x="367372" y="195719"/>
                  </a:lnTo>
                  <a:lnTo>
                    <a:pt x="367131" y="213779"/>
                  </a:lnTo>
                  <a:lnTo>
                    <a:pt x="363486" y="261366"/>
                  </a:lnTo>
                  <a:lnTo>
                    <a:pt x="355320" y="300469"/>
                  </a:lnTo>
                  <a:lnTo>
                    <a:pt x="335699" y="340220"/>
                  </a:lnTo>
                  <a:lnTo>
                    <a:pt x="294563" y="363410"/>
                  </a:lnTo>
                  <a:lnTo>
                    <a:pt x="297637" y="391426"/>
                  </a:lnTo>
                  <a:lnTo>
                    <a:pt x="340169" y="378345"/>
                  </a:lnTo>
                  <a:lnTo>
                    <a:pt x="371259" y="349707"/>
                  </a:lnTo>
                  <a:lnTo>
                    <a:pt x="391502" y="307784"/>
                  </a:lnTo>
                  <a:lnTo>
                    <a:pt x="401015" y="269367"/>
                  </a:lnTo>
                  <a:lnTo>
                    <a:pt x="405561" y="227050"/>
                  </a:lnTo>
                  <a:lnTo>
                    <a:pt x="406222" y="211785"/>
                  </a:lnTo>
                  <a:lnTo>
                    <a:pt x="406438" y="195503"/>
                  </a:lnTo>
                  <a:close/>
                </a:path>
                <a:path w="508635" h="391794">
                  <a:moveTo>
                    <a:pt x="508482" y="324078"/>
                  </a:moveTo>
                  <a:lnTo>
                    <a:pt x="506641" y="314756"/>
                  </a:lnTo>
                  <a:lnTo>
                    <a:pt x="501573" y="307327"/>
                  </a:lnTo>
                  <a:lnTo>
                    <a:pt x="493991" y="302399"/>
                  </a:lnTo>
                  <a:lnTo>
                    <a:pt x="484606" y="300621"/>
                  </a:lnTo>
                  <a:lnTo>
                    <a:pt x="475284" y="302399"/>
                  </a:lnTo>
                  <a:lnTo>
                    <a:pt x="467855" y="307327"/>
                  </a:lnTo>
                  <a:lnTo>
                    <a:pt x="462927" y="314756"/>
                  </a:lnTo>
                  <a:lnTo>
                    <a:pt x="461149" y="324078"/>
                  </a:lnTo>
                  <a:lnTo>
                    <a:pt x="462927" y="333463"/>
                  </a:lnTo>
                  <a:lnTo>
                    <a:pt x="467855" y="341033"/>
                  </a:lnTo>
                  <a:lnTo>
                    <a:pt x="475284" y="346100"/>
                  </a:lnTo>
                  <a:lnTo>
                    <a:pt x="484606" y="347941"/>
                  </a:lnTo>
                  <a:lnTo>
                    <a:pt x="493991" y="346100"/>
                  </a:lnTo>
                  <a:lnTo>
                    <a:pt x="501573" y="341033"/>
                  </a:lnTo>
                  <a:lnTo>
                    <a:pt x="506641" y="333463"/>
                  </a:lnTo>
                  <a:lnTo>
                    <a:pt x="508482" y="324078"/>
                  </a:lnTo>
                  <a:close/>
                </a:path>
                <a:path w="508635" h="391794">
                  <a:moveTo>
                    <a:pt x="508482" y="159893"/>
                  </a:moveTo>
                  <a:lnTo>
                    <a:pt x="506641" y="150571"/>
                  </a:lnTo>
                  <a:lnTo>
                    <a:pt x="501573" y="143141"/>
                  </a:lnTo>
                  <a:lnTo>
                    <a:pt x="493991" y="138214"/>
                  </a:lnTo>
                  <a:lnTo>
                    <a:pt x="484606" y="136436"/>
                  </a:lnTo>
                  <a:lnTo>
                    <a:pt x="475284" y="138214"/>
                  </a:lnTo>
                  <a:lnTo>
                    <a:pt x="467855" y="143141"/>
                  </a:lnTo>
                  <a:lnTo>
                    <a:pt x="462927" y="150571"/>
                  </a:lnTo>
                  <a:lnTo>
                    <a:pt x="461149" y="159893"/>
                  </a:lnTo>
                  <a:lnTo>
                    <a:pt x="462927" y="169278"/>
                  </a:lnTo>
                  <a:lnTo>
                    <a:pt x="467855" y="176847"/>
                  </a:lnTo>
                  <a:lnTo>
                    <a:pt x="475284" y="181914"/>
                  </a:lnTo>
                  <a:lnTo>
                    <a:pt x="484606" y="183769"/>
                  </a:lnTo>
                  <a:lnTo>
                    <a:pt x="493991" y="181914"/>
                  </a:lnTo>
                  <a:lnTo>
                    <a:pt x="501573" y="176847"/>
                  </a:lnTo>
                  <a:lnTo>
                    <a:pt x="506641" y="169278"/>
                  </a:lnTo>
                  <a:lnTo>
                    <a:pt x="508482" y="1598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1" name="object 251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2666466" y="1711361"/>
              <a:ext cx="228265" cy="229521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2223211" y="1592522"/>
              <a:ext cx="399415" cy="391795"/>
            </a:xfrm>
            <a:custGeom>
              <a:avLst/>
              <a:gdLst/>
              <a:ahLst/>
              <a:cxnLst/>
              <a:rect l="l" t="t" r="r" b="b"/>
              <a:pathLst>
                <a:path w="399414" h="391794">
                  <a:moveTo>
                    <a:pt x="111874" y="28016"/>
                  </a:moveTo>
                  <a:lnTo>
                    <a:pt x="108800" y="0"/>
                  </a:lnTo>
                  <a:lnTo>
                    <a:pt x="97155" y="1587"/>
                  </a:lnTo>
                  <a:lnTo>
                    <a:pt x="86156" y="4292"/>
                  </a:lnTo>
                  <a:lnTo>
                    <a:pt x="49034" y="25768"/>
                  </a:lnTo>
                  <a:lnTo>
                    <a:pt x="23926" y="61048"/>
                  </a:lnTo>
                  <a:lnTo>
                    <a:pt x="7874" y="109004"/>
                  </a:lnTo>
                  <a:lnTo>
                    <a:pt x="1841" y="149796"/>
                  </a:lnTo>
                  <a:lnTo>
                    <a:pt x="0" y="195922"/>
                  </a:lnTo>
                  <a:lnTo>
                    <a:pt x="203" y="211785"/>
                  </a:lnTo>
                  <a:lnTo>
                    <a:pt x="3276" y="255841"/>
                  </a:lnTo>
                  <a:lnTo>
                    <a:pt x="11023" y="295338"/>
                  </a:lnTo>
                  <a:lnTo>
                    <a:pt x="29298" y="340499"/>
                  </a:lnTo>
                  <a:lnTo>
                    <a:pt x="57150" y="372414"/>
                  </a:lnTo>
                  <a:lnTo>
                    <a:pt x="97155" y="389839"/>
                  </a:lnTo>
                  <a:lnTo>
                    <a:pt x="108800" y="391426"/>
                  </a:lnTo>
                  <a:lnTo>
                    <a:pt x="111874" y="363410"/>
                  </a:lnTo>
                  <a:lnTo>
                    <a:pt x="102209" y="361251"/>
                  </a:lnTo>
                  <a:lnTo>
                    <a:pt x="93256" y="357835"/>
                  </a:lnTo>
                  <a:lnTo>
                    <a:pt x="64681" y="332016"/>
                  </a:lnTo>
                  <a:lnTo>
                    <a:pt x="47701" y="288150"/>
                  </a:lnTo>
                  <a:lnTo>
                    <a:pt x="41135" y="246595"/>
                  </a:lnTo>
                  <a:lnTo>
                    <a:pt x="39065" y="195719"/>
                  </a:lnTo>
                  <a:lnTo>
                    <a:pt x="39293" y="177660"/>
                  </a:lnTo>
                  <a:lnTo>
                    <a:pt x="42748" y="130276"/>
                  </a:lnTo>
                  <a:lnTo>
                    <a:pt x="50990" y="91084"/>
                  </a:lnTo>
                  <a:lnTo>
                    <a:pt x="70726" y="51219"/>
                  </a:lnTo>
                  <a:lnTo>
                    <a:pt x="102209" y="30175"/>
                  </a:lnTo>
                  <a:lnTo>
                    <a:pt x="111874" y="28016"/>
                  </a:lnTo>
                  <a:close/>
                </a:path>
                <a:path w="399414" h="391794">
                  <a:moveTo>
                    <a:pt x="398830" y="198005"/>
                  </a:moveTo>
                  <a:lnTo>
                    <a:pt x="391807" y="149466"/>
                  </a:lnTo>
                  <a:lnTo>
                    <a:pt x="371779" y="108953"/>
                  </a:lnTo>
                  <a:lnTo>
                    <a:pt x="360299" y="97688"/>
                  </a:lnTo>
                  <a:lnTo>
                    <a:pt x="360299" y="198005"/>
                  </a:lnTo>
                  <a:lnTo>
                    <a:pt x="352399" y="243128"/>
                  </a:lnTo>
                  <a:lnTo>
                    <a:pt x="329780" y="277901"/>
                  </a:lnTo>
                  <a:lnTo>
                    <a:pt x="294043" y="300253"/>
                  </a:lnTo>
                  <a:lnTo>
                    <a:pt x="246799" y="308152"/>
                  </a:lnTo>
                  <a:lnTo>
                    <a:pt x="187325" y="308152"/>
                  </a:lnTo>
                  <a:lnTo>
                    <a:pt x="187325" y="87845"/>
                  </a:lnTo>
                  <a:lnTo>
                    <a:pt x="246799" y="87845"/>
                  </a:lnTo>
                  <a:lnTo>
                    <a:pt x="294043" y="95758"/>
                  </a:lnTo>
                  <a:lnTo>
                    <a:pt x="329780" y="118110"/>
                  </a:lnTo>
                  <a:lnTo>
                    <a:pt x="352399" y="152869"/>
                  </a:lnTo>
                  <a:lnTo>
                    <a:pt x="360299" y="198005"/>
                  </a:lnTo>
                  <a:lnTo>
                    <a:pt x="360299" y="97688"/>
                  </a:lnTo>
                  <a:lnTo>
                    <a:pt x="350291" y="87845"/>
                  </a:lnTo>
                  <a:lnTo>
                    <a:pt x="340309" y="78041"/>
                  </a:lnTo>
                  <a:lnTo>
                    <a:pt x="298958" y="58331"/>
                  </a:lnTo>
                  <a:lnTo>
                    <a:pt x="249313" y="51409"/>
                  </a:lnTo>
                  <a:lnTo>
                    <a:pt x="149631" y="51409"/>
                  </a:lnTo>
                  <a:lnTo>
                    <a:pt x="149631" y="344601"/>
                  </a:lnTo>
                  <a:lnTo>
                    <a:pt x="249313" y="344601"/>
                  </a:lnTo>
                  <a:lnTo>
                    <a:pt x="298958" y="337680"/>
                  </a:lnTo>
                  <a:lnTo>
                    <a:pt x="340309" y="317969"/>
                  </a:lnTo>
                  <a:lnTo>
                    <a:pt x="350291" y="308152"/>
                  </a:lnTo>
                  <a:lnTo>
                    <a:pt x="371779" y="287058"/>
                  </a:lnTo>
                  <a:lnTo>
                    <a:pt x="391807" y="246545"/>
                  </a:lnTo>
                  <a:lnTo>
                    <a:pt x="398830" y="1980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3" name="object 253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8803371" y="1296295"/>
              <a:ext cx="252557" cy="221982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8525662" y="1292526"/>
              <a:ext cx="224076" cy="229521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8278597" y="1296028"/>
              <a:ext cx="189865" cy="222250"/>
            </a:xfrm>
            <a:custGeom>
              <a:avLst/>
              <a:gdLst/>
              <a:ahLst/>
              <a:cxnLst/>
              <a:rect l="l" t="t" r="r" b="b"/>
              <a:pathLst>
                <a:path w="189865" h="222250">
                  <a:moveTo>
                    <a:pt x="189306" y="0"/>
                  </a:moveTo>
                  <a:lnTo>
                    <a:pt x="153708" y="0"/>
                  </a:lnTo>
                  <a:lnTo>
                    <a:pt x="153708" y="92710"/>
                  </a:lnTo>
                  <a:lnTo>
                    <a:pt x="35598" y="9271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125730"/>
                  </a:lnTo>
                  <a:lnTo>
                    <a:pt x="153708" y="125730"/>
                  </a:lnTo>
                  <a:lnTo>
                    <a:pt x="153708" y="222250"/>
                  </a:lnTo>
                  <a:lnTo>
                    <a:pt x="189306" y="222250"/>
                  </a:lnTo>
                  <a:lnTo>
                    <a:pt x="189306" y="125730"/>
                  </a:lnTo>
                  <a:lnTo>
                    <a:pt x="189306" y="92710"/>
                  </a:lnTo>
                  <a:lnTo>
                    <a:pt x="189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6" name="object 256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7974305" y="1292526"/>
              <a:ext cx="229940" cy="229521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7727239" y="1296028"/>
              <a:ext cx="189865" cy="222250"/>
            </a:xfrm>
            <a:custGeom>
              <a:avLst/>
              <a:gdLst/>
              <a:ahLst/>
              <a:cxnLst/>
              <a:rect l="l" t="t" r="r" b="b"/>
              <a:pathLst>
                <a:path w="189865" h="222250">
                  <a:moveTo>
                    <a:pt x="189306" y="0"/>
                  </a:moveTo>
                  <a:lnTo>
                    <a:pt x="153708" y="0"/>
                  </a:lnTo>
                  <a:lnTo>
                    <a:pt x="153708" y="92710"/>
                  </a:lnTo>
                  <a:lnTo>
                    <a:pt x="35598" y="9271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125730"/>
                  </a:lnTo>
                  <a:lnTo>
                    <a:pt x="153708" y="125730"/>
                  </a:lnTo>
                  <a:lnTo>
                    <a:pt x="153708" y="222250"/>
                  </a:lnTo>
                  <a:lnTo>
                    <a:pt x="189306" y="222250"/>
                  </a:lnTo>
                  <a:lnTo>
                    <a:pt x="189306" y="125730"/>
                  </a:lnTo>
                  <a:lnTo>
                    <a:pt x="189306" y="92710"/>
                  </a:lnTo>
                  <a:lnTo>
                    <a:pt x="189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8" name="object 258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7463425" y="1296295"/>
              <a:ext cx="189313" cy="221982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7144815" y="1225093"/>
              <a:ext cx="260985" cy="358140"/>
            </a:xfrm>
            <a:custGeom>
              <a:avLst/>
              <a:gdLst/>
              <a:ahLst/>
              <a:cxnLst/>
              <a:rect l="l" t="t" r="r" b="b"/>
              <a:pathLst>
                <a:path w="260984" h="358140">
                  <a:moveTo>
                    <a:pt x="148267" y="0"/>
                  </a:moveTo>
                  <a:lnTo>
                    <a:pt x="112666" y="0"/>
                  </a:lnTo>
                  <a:lnTo>
                    <a:pt x="112666" y="67432"/>
                  </a:lnTo>
                  <a:lnTo>
                    <a:pt x="66967" y="77059"/>
                  </a:lnTo>
                  <a:lnTo>
                    <a:pt x="31360" y="101096"/>
                  </a:lnTo>
                  <a:lnTo>
                    <a:pt x="8239" y="136991"/>
                  </a:lnTo>
                  <a:lnTo>
                    <a:pt x="0" y="182193"/>
                  </a:lnTo>
                  <a:lnTo>
                    <a:pt x="8239" y="227394"/>
                  </a:lnTo>
                  <a:lnTo>
                    <a:pt x="31360" y="263290"/>
                  </a:lnTo>
                  <a:lnTo>
                    <a:pt x="66967" y="287327"/>
                  </a:lnTo>
                  <a:lnTo>
                    <a:pt x="112666" y="296954"/>
                  </a:lnTo>
                  <a:lnTo>
                    <a:pt x="112666" y="357685"/>
                  </a:lnTo>
                  <a:lnTo>
                    <a:pt x="148267" y="357685"/>
                  </a:lnTo>
                  <a:lnTo>
                    <a:pt x="148267" y="297373"/>
                  </a:lnTo>
                  <a:lnTo>
                    <a:pt x="193966" y="287746"/>
                  </a:lnTo>
                  <a:lnTo>
                    <a:pt x="226859" y="265541"/>
                  </a:lnTo>
                  <a:lnTo>
                    <a:pt x="147848" y="265541"/>
                  </a:lnTo>
                  <a:lnTo>
                    <a:pt x="147848" y="265122"/>
                  </a:lnTo>
                  <a:lnTo>
                    <a:pt x="82026" y="258054"/>
                  </a:lnTo>
                  <a:lnTo>
                    <a:pt x="42053" y="214705"/>
                  </a:lnTo>
                  <a:lnTo>
                    <a:pt x="36438" y="182193"/>
                  </a:lnTo>
                  <a:lnTo>
                    <a:pt x="42053" y="149681"/>
                  </a:lnTo>
                  <a:lnTo>
                    <a:pt x="57799" y="123765"/>
                  </a:lnTo>
                  <a:lnTo>
                    <a:pt x="82026" y="106331"/>
                  </a:lnTo>
                  <a:lnTo>
                    <a:pt x="113085" y="99263"/>
                  </a:lnTo>
                  <a:lnTo>
                    <a:pt x="226239" y="99263"/>
                  </a:lnTo>
                  <a:lnTo>
                    <a:pt x="193966" y="77478"/>
                  </a:lnTo>
                  <a:lnTo>
                    <a:pt x="148267" y="67851"/>
                  </a:lnTo>
                  <a:lnTo>
                    <a:pt x="148267" y="0"/>
                  </a:lnTo>
                  <a:close/>
                </a:path>
                <a:path w="260984" h="358140">
                  <a:moveTo>
                    <a:pt x="226859" y="99682"/>
                  </a:moveTo>
                  <a:lnTo>
                    <a:pt x="147848" y="99682"/>
                  </a:lnTo>
                  <a:lnTo>
                    <a:pt x="178731" y="106927"/>
                  </a:lnTo>
                  <a:lnTo>
                    <a:pt x="202978" y="124341"/>
                  </a:lnTo>
                  <a:lnTo>
                    <a:pt x="218821" y="150159"/>
                  </a:lnTo>
                  <a:lnTo>
                    <a:pt x="224495" y="182612"/>
                  </a:lnTo>
                  <a:lnTo>
                    <a:pt x="218821" y="214888"/>
                  </a:lnTo>
                  <a:lnTo>
                    <a:pt x="202978" y="240725"/>
                  </a:lnTo>
                  <a:lnTo>
                    <a:pt x="178731" y="258238"/>
                  </a:lnTo>
                  <a:lnTo>
                    <a:pt x="147848" y="265541"/>
                  </a:lnTo>
                  <a:lnTo>
                    <a:pt x="226859" y="265541"/>
                  </a:lnTo>
                  <a:lnTo>
                    <a:pt x="229574" y="263709"/>
                  </a:lnTo>
                  <a:lnTo>
                    <a:pt x="252695" y="227813"/>
                  </a:lnTo>
                  <a:lnTo>
                    <a:pt x="260934" y="182612"/>
                  </a:lnTo>
                  <a:lnTo>
                    <a:pt x="252695" y="137410"/>
                  </a:lnTo>
                  <a:lnTo>
                    <a:pt x="229574" y="101515"/>
                  </a:lnTo>
                  <a:lnTo>
                    <a:pt x="226859" y="99682"/>
                  </a:lnTo>
                  <a:close/>
                </a:path>
                <a:path w="260984" h="358140">
                  <a:moveTo>
                    <a:pt x="226239" y="99263"/>
                  </a:moveTo>
                  <a:lnTo>
                    <a:pt x="113085" y="99263"/>
                  </a:lnTo>
                  <a:lnTo>
                    <a:pt x="113085" y="265122"/>
                  </a:lnTo>
                  <a:lnTo>
                    <a:pt x="147848" y="265122"/>
                  </a:lnTo>
                  <a:lnTo>
                    <a:pt x="147848" y="99682"/>
                  </a:lnTo>
                  <a:lnTo>
                    <a:pt x="226859" y="99682"/>
                  </a:lnTo>
                  <a:lnTo>
                    <a:pt x="226239" y="992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0" name="object 260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6766881" y="1292526"/>
              <a:ext cx="228265" cy="229521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6456011" y="1296295"/>
              <a:ext cx="252557" cy="221982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5928373" y="1296028"/>
              <a:ext cx="453390" cy="222250"/>
            </a:xfrm>
            <a:custGeom>
              <a:avLst/>
              <a:gdLst/>
              <a:ahLst/>
              <a:cxnLst/>
              <a:rect l="l" t="t" r="r" b="b"/>
              <a:pathLst>
                <a:path w="453389" h="222250">
                  <a:moveTo>
                    <a:pt x="189306" y="0"/>
                  </a:moveTo>
                  <a:lnTo>
                    <a:pt x="153708" y="0"/>
                  </a:lnTo>
                  <a:lnTo>
                    <a:pt x="153708" y="92710"/>
                  </a:lnTo>
                  <a:lnTo>
                    <a:pt x="35598" y="9271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125730"/>
                  </a:lnTo>
                  <a:lnTo>
                    <a:pt x="153708" y="125730"/>
                  </a:lnTo>
                  <a:lnTo>
                    <a:pt x="153708" y="222250"/>
                  </a:lnTo>
                  <a:lnTo>
                    <a:pt x="189306" y="222250"/>
                  </a:lnTo>
                  <a:lnTo>
                    <a:pt x="189306" y="125730"/>
                  </a:lnTo>
                  <a:lnTo>
                    <a:pt x="189306" y="92710"/>
                  </a:lnTo>
                  <a:lnTo>
                    <a:pt x="189306" y="0"/>
                  </a:lnTo>
                  <a:close/>
                </a:path>
                <a:path w="453389" h="222250">
                  <a:moveTo>
                    <a:pt x="453123" y="0"/>
                  </a:moveTo>
                  <a:lnTo>
                    <a:pt x="417525" y="0"/>
                  </a:lnTo>
                  <a:lnTo>
                    <a:pt x="417525" y="92710"/>
                  </a:lnTo>
                  <a:lnTo>
                    <a:pt x="299415" y="92710"/>
                  </a:lnTo>
                  <a:lnTo>
                    <a:pt x="299415" y="0"/>
                  </a:lnTo>
                  <a:lnTo>
                    <a:pt x="263817" y="0"/>
                  </a:lnTo>
                  <a:lnTo>
                    <a:pt x="263817" y="92710"/>
                  </a:lnTo>
                  <a:lnTo>
                    <a:pt x="263817" y="125730"/>
                  </a:lnTo>
                  <a:lnTo>
                    <a:pt x="263817" y="222250"/>
                  </a:lnTo>
                  <a:lnTo>
                    <a:pt x="299415" y="222250"/>
                  </a:lnTo>
                  <a:lnTo>
                    <a:pt x="299415" y="125730"/>
                  </a:lnTo>
                  <a:lnTo>
                    <a:pt x="417525" y="125730"/>
                  </a:lnTo>
                  <a:lnTo>
                    <a:pt x="417525" y="222250"/>
                  </a:lnTo>
                  <a:lnTo>
                    <a:pt x="453123" y="222250"/>
                  </a:lnTo>
                  <a:lnTo>
                    <a:pt x="453123" y="125730"/>
                  </a:lnTo>
                  <a:lnTo>
                    <a:pt x="453123" y="92710"/>
                  </a:lnTo>
                  <a:lnTo>
                    <a:pt x="4531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3" name="object 263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5399924" y="1296295"/>
              <a:ext cx="186800" cy="221982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5624082" y="1292526"/>
              <a:ext cx="229940" cy="22952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5110763" y="1292526"/>
              <a:ext cx="231197" cy="229521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91830" y="1292107"/>
              <a:ext cx="181774" cy="230359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4649374" y="1296295"/>
              <a:ext cx="189313" cy="221982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4365638" y="1296295"/>
              <a:ext cx="208998" cy="222820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4091079" y="1292526"/>
              <a:ext cx="229940" cy="229521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3342957" y="1292535"/>
              <a:ext cx="707390" cy="290830"/>
            </a:xfrm>
            <a:custGeom>
              <a:avLst/>
              <a:gdLst/>
              <a:ahLst/>
              <a:cxnLst/>
              <a:rect l="l" t="t" r="r" b="b"/>
              <a:pathLst>
                <a:path w="707389" h="290830">
                  <a:moveTo>
                    <a:pt x="189318" y="3492"/>
                  </a:moveTo>
                  <a:lnTo>
                    <a:pt x="153720" y="3492"/>
                  </a:lnTo>
                  <a:lnTo>
                    <a:pt x="153720" y="96202"/>
                  </a:lnTo>
                  <a:lnTo>
                    <a:pt x="35610" y="96202"/>
                  </a:lnTo>
                  <a:lnTo>
                    <a:pt x="35610" y="3492"/>
                  </a:lnTo>
                  <a:lnTo>
                    <a:pt x="0" y="3492"/>
                  </a:lnTo>
                  <a:lnTo>
                    <a:pt x="0" y="96202"/>
                  </a:lnTo>
                  <a:lnTo>
                    <a:pt x="0" y="129222"/>
                  </a:lnTo>
                  <a:lnTo>
                    <a:pt x="0" y="225742"/>
                  </a:lnTo>
                  <a:lnTo>
                    <a:pt x="35610" y="225742"/>
                  </a:lnTo>
                  <a:lnTo>
                    <a:pt x="35610" y="129222"/>
                  </a:lnTo>
                  <a:lnTo>
                    <a:pt x="153720" y="129222"/>
                  </a:lnTo>
                  <a:lnTo>
                    <a:pt x="153720" y="225742"/>
                  </a:lnTo>
                  <a:lnTo>
                    <a:pt x="189318" y="225742"/>
                  </a:lnTo>
                  <a:lnTo>
                    <a:pt x="189318" y="129222"/>
                  </a:lnTo>
                  <a:lnTo>
                    <a:pt x="189318" y="96202"/>
                  </a:lnTo>
                  <a:lnTo>
                    <a:pt x="189318" y="3492"/>
                  </a:lnTo>
                  <a:close/>
                </a:path>
                <a:path w="707389" h="290830">
                  <a:moveTo>
                    <a:pt x="430517" y="3492"/>
                  </a:moveTo>
                  <a:lnTo>
                    <a:pt x="234924" y="3492"/>
                  </a:lnTo>
                  <a:lnTo>
                    <a:pt x="234924" y="37782"/>
                  </a:lnTo>
                  <a:lnTo>
                    <a:pt x="314921" y="37782"/>
                  </a:lnTo>
                  <a:lnTo>
                    <a:pt x="314921" y="225742"/>
                  </a:lnTo>
                  <a:lnTo>
                    <a:pt x="350520" y="225742"/>
                  </a:lnTo>
                  <a:lnTo>
                    <a:pt x="350520" y="37782"/>
                  </a:lnTo>
                  <a:lnTo>
                    <a:pt x="430517" y="37782"/>
                  </a:lnTo>
                  <a:lnTo>
                    <a:pt x="430517" y="3492"/>
                  </a:lnTo>
                  <a:close/>
                </a:path>
                <a:path w="707389" h="290830">
                  <a:moveTo>
                    <a:pt x="706882" y="114757"/>
                  </a:moveTo>
                  <a:lnTo>
                    <a:pt x="698601" y="68732"/>
                  </a:lnTo>
                  <a:lnTo>
                    <a:pt x="676224" y="33502"/>
                  </a:lnTo>
                  <a:lnTo>
                    <a:pt x="675525" y="32397"/>
                  </a:lnTo>
                  <a:lnTo>
                    <a:pt x="670445" y="28968"/>
                  </a:lnTo>
                  <a:lnTo>
                    <a:pt x="670445" y="114757"/>
                  </a:lnTo>
                  <a:lnTo>
                    <a:pt x="664540" y="147599"/>
                  </a:lnTo>
                  <a:lnTo>
                    <a:pt x="648081" y="173291"/>
                  </a:lnTo>
                  <a:lnTo>
                    <a:pt x="622909" y="190030"/>
                  </a:lnTo>
                  <a:lnTo>
                    <a:pt x="590867" y="196011"/>
                  </a:lnTo>
                  <a:lnTo>
                    <a:pt x="575119" y="193078"/>
                  </a:lnTo>
                  <a:lnTo>
                    <a:pt x="558749" y="190030"/>
                  </a:lnTo>
                  <a:lnTo>
                    <a:pt x="533425" y="173291"/>
                  </a:lnTo>
                  <a:lnTo>
                    <a:pt x="516826" y="147599"/>
                  </a:lnTo>
                  <a:lnTo>
                    <a:pt x="510870" y="114757"/>
                  </a:lnTo>
                  <a:lnTo>
                    <a:pt x="516826" y="81915"/>
                  </a:lnTo>
                  <a:lnTo>
                    <a:pt x="533425" y="56222"/>
                  </a:lnTo>
                  <a:lnTo>
                    <a:pt x="558749" y="39484"/>
                  </a:lnTo>
                  <a:lnTo>
                    <a:pt x="575119" y="36436"/>
                  </a:lnTo>
                  <a:lnTo>
                    <a:pt x="590867" y="33502"/>
                  </a:lnTo>
                  <a:lnTo>
                    <a:pt x="622909" y="39484"/>
                  </a:lnTo>
                  <a:lnTo>
                    <a:pt x="648081" y="56222"/>
                  </a:lnTo>
                  <a:lnTo>
                    <a:pt x="664540" y="81915"/>
                  </a:lnTo>
                  <a:lnTo>
                    <a:pt x="670445" y="114757"/>
                  </a:lnTo>
                  <a:lnTo>
                    <a:pt x="670445" y="28968"/>
                  </a:lnTo>
                  <a:lnTo>
                    <a:pt x="640270" y="8559"/>
                  </a:lnTo>
                  <a:lnTo>
                    <a:pt x="595464" y="0"/>
                  </a:lnTo>
                  <a:lnTo>
                    <a:pt x="570484" y="2451"/>
                  </a:lnTo>
                  <a:lnTo>
                    <a:pt x="547928" y="9575"/>
                  </a:lnTo>
                  <a:lnTo>
                    <a:pt x="528205" y="21018"/>
                  </a:lnTo>
                  <a:lnTo>
                    <a:pt x="511708" y="36436"/>
                  </a:lnTo>
                  <a:lnTo>
                    <a:pt x="511708" y="3771"/>
                  </a:lnTo>
                  <a:lnTo>
                    <a:pt x="476097" y="3771"/>
                  </a:lnTo>
                  <a:lnTo>
                    <a:pt x="476097" y="290245"/>
                  </a:lnTo>
                  <a:lnTo>
                    <a:pt x="511708" y="290245"/>
                  </a:lnTo>
                  <a:lnTo>
                    <a:pt x="511708" y="193078"/>
                  </a:lnTo>
                  <a:lnTo>
                    <a:pt x="528205" y="208495"/>
                  </a:lnTo>
                  <a:lnTo>
                    <a:pt x="547928" y="219938"/>
                  </a:lnTo>
                  <a:lnTo>
                    <a:pt x="570484" y="227063"/>
                  </a:lnTo>
                  <a:lnTo>
                    <a:pt x="595464" y="229514"/>
                  </a:lnTo>
                  <a:lnTo>
                    <a:pt x="640270" y="220954"/>
                  </a:lnTo>
                  <a:lnTo>
                    <a:pt x="675525" y="197116"/>
                  </a:lnTo>
                  <a:lnTo>
                    <a:pt x="676224" y="196011"/>
                  </a:lnTo>
                  <a:lnTo>
                    <a:pt x="698601" y="160782"/>
                  </a:lnTo>
                  <a:lnTo>
                    <a:pt x="706882" y="1147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1" name="object 271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3058306" y="1292526"/>
              <a:ext cx="228265" cy="229521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2808783" y="1296231"/>
              <a:ext cx="221615" cy="281940"/>
            </a:xfrm>
            <a:custGeom>
              <a:avLst/>
              <a:gdLst/>
              <a:ahLst/>
              <a:cxnLst/>
              <a:rect l="l" t="t" r="r" b="b"/>
              <a:pathLst>
                <a:path w="221614" h="281940">
                  <a:moveTo>
                    <a:pt x="221145" y="187960"/>
                  </a:moveTo>
                  <a:lnTo>
                    <a:pt x="184708" y="187960"/>
                  </a:lnTo>
                  <a:lnTo>
                    <a:pt x="184708" y="0"/>
                  </a:lnTo>
                  <a:lnTo>
                    <a:pt x="149110" y="0"/>
                  </a:lnTo>
                  <a:lnTo>
                    <a:pt x="149110" y="187960"/>
                  </a:lnTo>
                  <a:lnTo>
                    <a:pt x="35598" y="18796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187960"/>
                  </a:lnTo>
                  <a:lnTo>
                    <a:pt x="0" y="222250"/>
                  </a:lnTo>
                  <a:lnTo>
                    <a:pt x="186804" y="222250"/>
                  </a:lnTo>
                  <a:lnTo>
                    <a:pt x="186804" y="281940"/>
                  </a:lnTo>
                  <a:lnTo>
                    <a:pt x="221145" y="281940"/>
                  </a:lnTo>
                  <a:lnTo>
                    <a:pt x="221145" y="222250"/>
                  </a:lnTo>
                  <a:lnTo>
                    <a:pt x="221145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3" name="object 273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2524127" y="1292526"/>
              <a:ext cx="228265" cy="229521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2206846" y="1225093"/>
              <a:ext cx="285115" cy="353695"/>
            </a:xfrm>
            <a:custGeom>
              <a:avLst/>
              <a:gdLst/>
              <a:ahLst/>
              <a:cxnLst/>
              <a:rect l="l" t="t" r="r" b="b"/>
              <a:pathLst>
                <a:path w="285114" h="353694">
                  <a:moveTo>
                    <a:pt x="284808" y="256746"/>
                  </a:moveTo>
                  <a:lnTo>
                    <a:pt x="0" y="256746"/>
                  </a:lnTo>
                  <a:lnTo>
                    <a:pt x="0" y="353078"/>
                  </a:lnTo>
                  <a:lnTo>
                    <a:pt x="35601" y="353078"/>
                  </a:lnTo>
                  <a:lnTo>
                    <a:pt x="35601" y="293184"/>
                  </a:lnTo>
                  <a:lnTo>
                    <a:pt x="284808" y="293184"/>
                  </a:lnTo>
                  <a:lnTo>
                    <a:pt x="284808" y="256746"/>
                  </a:lnTo>
                  <a:close/>
                </a:path>
                <a:path w="285114" h="353694">
                  <a:moveTo>
                    <a:pt x="284808" y="293184"/>
                  </a:moveTo>
                  <a:lnTo>
                    <a:pt x="249207" y="293184"/>
                  </a:lnTo>
                  <a:lnTo>
                    <a:pt x="249207" y="353078"/>
                  </a:lnTo>
                  <a:lnTo>
                    <a:pt x="284808" y="353078"/>
                  </a:lnTo>
                  <a:lnTo>
                    <a:pt x="284808" y="293184"/>
                  </a:lnTo>
                  <a:close/>
                </a:path>
                <a:path w="285114" h="353694">
                  <a:moveTo>
                    <a:pt x="248369" y="0"/>
                  </a:moveTo>
                  <a:lnTo>
                    <a:pt x="67432" y="0"/>
                  </a:lnTo>
                  <a:lnTo>
                    <a:pt x="58218" y="155806"/>
                  </a:lnTo>
                  <a:lnTo>
                    <a:pt x="54743" y="193842"/>
                  </a:lnTo>
                  <a:lnTo>
                    <a:pt x="49265" y="222296"/>
                  </a:lnTo>
                  <a:lnTo>
                    <a:pt x="41667" y="242741"/>
                  </a:lnTo>
                  <a:lnTo>
                    <a:pt x="31831" y="256746"/>
                  </a:lnTo>
                  <a:lnTo>
                    <a:pt x="74971" y="256746"/>
                  </a:lnTo>
                  <a:lnTo>
                    <a:pt x="89683" y="215281"/>
                  </a:lnTo>
                  <a:lnTo>
                    <a:pt x="95913" y="158738"/>
                  </a:lnTo>
                  <a:lnTo>
                    <a:pt x="103033" y="36438"/>
                  </a:lnTo>
                  <a:lnTo>
                    <a:pt x="248369" y="36438"/>
                  </a:lnTo>
                  <a:lnTo>
                    <a:pt x="248369" y="0"/>
                  </a:lnTo>
                  <a:close/>
                </a:path>
                <a:path w="285114" h="353694">
                  <a:moveTo>
                    <a:pt x="248369" y="36438"/>
                  </a:moveTo>
                  <a:lnTo>
                    <a:pt x="210674" y="36438"/>
                  </a:lnTo>
                  <a:lnTo>
                    <a:pt x="210674" y="256746"/>
                  </a:lnTo>
                  <a:lnTo>
                    <a:pt x="248369" y="256746"/>
                  </a:lnTo>
                  <a:lnTo>
                    <a:pt x="248369" y="364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5" name="object 275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235564" y="1099442"/>
              <a:ext cx="502602" cy="502602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266977" y="1130855"/>
              <a:ext cx="439777" cy="439777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308860" y="1172739"/>
              <a:ext cx="356010" cy="356010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329802" y="1193680"/>
              <a:ext cx="314126" cy="314126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350744" y="1214622"/>
              <a:ext cx="272243" cy="272243"/>
            </a:xfrm>
            <a:prstGeom prst="rect">
              <a:avLst/>
            </a:prstGeom>
          </p:spPr>
        </p:pic>
        <p:pic>
          <p:nvPicPr>
            <p:cNvPr id="280" name="object 280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413569" y="1277448"/>
              <a:ext cx="146592" cy="146592"/>
            </a:xfrm>
            <a:prstGeom prst="rect">
              <a:avLst/>
            </a:prstGeom>
          </p:spPr>
        </p:pic>
        <p:pic>
          <p:nvPicPr>
            <p:cNvPr id="281" name="object 281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235564" y="2806197"/>
              <a:ext cx="502602" cy="502602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266977" y="2837609"/>
              <a:ext cx="439777" cy="439777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308860" y="2879493"/>
              <a:ext cx="356010" cy="356010"/>
            </a:xfrm>
            <a:prstGeom prst="rect">
              <a:avLst/>
            </a:prstGeom>
          </p:spPr>
        </p:pic>
        <p:pic>
          <p:nvPicPr>
            <p:cNvPr id="284" name="object 284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329802" y="2900435"/>
              <a:ext cx="314126" cy="314126"/>
            </a:xfrm>
            <a:prstGeom prst="rect">
              <a:avLst/>
            </a:prstGeom>
          </p:spPr>
        </p:pic>
        <p:pic>
          <p:nvPicPr>
            <p:cNvPr id="285" name="object 285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350744" y="2921376"/>
              <a:ext cx="272243" cy="272243"/>
            </a:xfrm>
            <a:prstGeom prst="rect">
              <a:avLst/>
            </a:prstGeom>
          </p:spPr>
        </p:pic>
        <p:pic>
          <p:nvPicPr>
            <p:cNvPr id="286" name="object 286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413569" y="2984202"/>
              <a:ext cx="146592" cy="146592"/>
            </a:xfrm>
            <a:prstGeom prst="rect">
              <a:avLst/>
            </a:prstGeom>
          </p:spPr>
        </p:pic>
        <p:pic>
          <p:nvPicPr>
            <p:cNvPr id="287" name="object 287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235564" y="3654339"/>
              <a:ext cx="502602" cy="502602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266977" y="3685751"/>
              <a:ext cx="439777" cy="439777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308860" y="3727635"/>
              <a:ext cx="356010" cy="356010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329802" y="3748577"/>
              <a:ext cx="314126" cy="314126"/>
            </a:xfrm>
            <a:prstGeom prst="rect">
              <a:avLst/>
            </a:prstGeom>
          </p:spPr>
        </p:pic>
        <p:pic>
          <p:nvPicPr>
            <p:cNvPr id="291" name="object 291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350744" y="3769518"/>
              <a:ext cx="272243" cy="272243"/>
            </a:xfrm>
            <a:prstGeom prst="rect">
              <a:avLst/>
            </a:prstGeom>
          </p:spPr>
        </p:pic>
        <p:pic>
          <p:nvPicPr>
            <p:cNvPr id="292" name="object 292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413569" y="3832344"/>
              <a:ext cx="146592" cy="146592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235564" y="4900374"/>
              <a:ext cx="502602" cy="502602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266977" y="4931787"/>
              <a:ext cx="439777" cy="439777"/>
            </a:xfrm>
            <a:prstGeom prst="rect">
              <a:avLst/>
            </a:prstGeom>
          </p:spPr>
        </p:pic>
        <p:pic>
          <p:nvPicPr>
            <p:cNvPr id="295" name="object 295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308860" y="4973670"/>
              <a:ext cx="356010" cy="356010"/>
            </a:xfrm>
            <a:prstGeom prst="rect">
              <a:avLst/>
            </a:prstGeom>
          </p:spPr>
        </p:pic>
        <p:pic>
          <p:nvPicPr>
            <p:cNvPr id="296" name="object 296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329802" y="4994612"/>
              <a:ext cx="314126" cy="314126"/>
            </a:xfrm>
            <a:prstGeom prst="rect">
              <a:avLst/>
            </a:prstGeom>
          </p:spPr>
        </p:pic>
        <p:pic>
          <p:nvPicPr>
            <p:cNvPr id="297" name="object 297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350744" y="5015553"/>
              <a:ext cx="272243" cy="272243"/>
            </a:xfrm>
            <a:prstGeom prst="rect">
              <a:avLst/>
            </a:prstGeom>
          </p:spPr>
        </p:pic>
        <p:pic>
          <p:nvPicPr>
            <p:cNvPr id="298" name="object 298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413569" y="5078379"/>
              <a:ext cx="146592" cy="146592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256506" y="5706632"/>
              <a:ext cx="502602" cy="502602"/>
            </a:xfrm>
            <a:prstGeom prst="rect">
              <a:avLst/>
            </a:prstGeom>
          </p:spPr>
        </p:pic>
        <p:pic>
          <p:nvPicPr>
            <p:cNvPr id="300" name="object 300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287918" y="5738045"/>
              <a:ext cx="439777" cy="439777"/>
            </a:xfrm>
            <a:prstGeom prst="rect">
              <a:avLst/>
            </a:prstGeom>
          </p:spPr>
        </p:pic>
        <p:pic>
          <p:nvPicPr>
            <p:cNvPr id="301" name="object 301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329802" y="5779928"/>
              <a:ext cx="356010" cy="356010"/>
            </a:xfrm>
            <a:prstGeom prst="rect">
              <a:avLst/>
            </a:prstGeom>
          </p:spPr>
        </p:pic>
        <p:pic>
          <p:nvPicPr>
            <p:cNvPr id="302" name="object 302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350744" y="5800870"/>
              <a:ext cx="314126" cy="314126"/>
            </a:xfrm>
            <a:prstGeom prst="rect">
              <a:avLst/>
            </a:prstGeom>
          </p:spPr>
        </p:pic>
        <p:pic>
          <p:nvPicPr>
            <p:cNvPr id="303" name="object 303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371685" y="5821812"/>
              <a:ext cx="272243" cy="272243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434511" y="5884637"/>
              <a:ext cx="146592" cy="146592"/>
            </a:xfrm>
            <a:prstGeom prst="rect">
              <a:avLst/>
            </a:prstGeom>
          </p:spPr>
        </p:pic>
        <p:pic>
          <p:nvPicPr>
            <p:cNvPr id="305" name="object 305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256506" y="6994551"/>
              <a:ext cx="502602" cy="502602"/>
            </a:xfrm>
            <a:prstGeom prst="rect">
              <a:avLst/>
            </a:prstGeom>
          </p:spPr>
        </p:pic>
        <p:pic>
          <p:nvPicPr>
            <p:cNvPr id="306" name="object 306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287918" y="7025964"/>
              <a:ext cx="439777" cy="439777"/>
            </a:xfrm>
            <a:prstGeom prst="rect">
              <a:avLst/>
            </a:prstGeom>
          </p:spPr>
        </p:pic>
        <p:pic>
          <p:nvPicPr>
            <p:cNvPr id="307" name="object 307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329802" y="7067847"/>
              <a:ext cx="356010" cy="356010"/>
            </a:xfrm>
            <a:prstGeom prst="rect">
              <a:avLst/>
            </a:prstGeom>
          </p:spPr>
        </p:pic>
        <p:pic>
          <p:nvPicPr>
            <p:cNvPr id="308" name="object 308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350744" y="7088789"/>
              <a:ext cx="314126" cy="314126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371685" y="7109731"/>
              <a:ext cx="272243" cy="272243"/>
            </a:xfrm>
            <a:prstGeom prst="rect">
              <a:avLst/>
            </a:prstGeom>
          </p:spPr>
        </p:pic>
        <p:pic>
          <p:nvPicPr>
            <p:cNvPr id="310" name="object 310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434511" y="7172556"/>
              <a:ext cx="146592" cy="146592"/>
            </a:xfrm>
            <a:prstGeom prst="rect">
              <a:avLst/>
            </a:prstGeom>
          </p:spPr>
        </p:pic>
        <p:pic>
          <p:nvPicPr>
            <p:cNvPr id="311" name="object 311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256506" y="8261528"/>
              <a:ext cx="502602" cy="502602"/>
            </a:xfrm>
            <a:prstGeom prst="rect">
              <a:avLst/>
            </a:prstGeom>
          </p:spPr>
        </p:pic>
        <p:pic>
          <p:nvPicPr>
            <p:cNvPr id="312" name="object 312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287918" y="8292941"/>
              <a:ext cx="439777" cy="439777"/>
            </a:xfrm>
            <a:prstGeom prst="rect">
              <a:avLst/>
            </a:prstGeom>
          </p:spPr>
        </p:pic>
        <p:pic>
          <p:nvPicPr>
            <p:cNvPr id="313" name="object 313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329802" y="8334824"/>
              <a:ext cx="356010" cy="356010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350744" y="8355766"/>
              <a:ext cx="314126" cy="314126"/>
            </a:xfrm>
            <a:prstGeom prst="rect">
              <a:avLst/>
            </a:prstGeom>
          </p:spPr>
        </p:pic>
        <p:pic>
          <p:nvPicPr>
            <p:cNvPr id="315" name="object 315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371685" y="8376708"/>
              <a:ext cx="272243" cy="272243"/>
            </a:xfrm>
            <a:prstGeom prst="rect">
              <a:avLst/>
            </a:prstGeom>
          </p:spPr>
        </p:pic>
        <p:pic>
          <p:nvPicPr>
            <p:cNvPr id="316" name="object 316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434511" y="8439533"/>
              <a:ext cx="146592" cy="146592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256506" y="9915928"/>
              <a:ext cx="502602" cy="502602"/>
            </a:xfrm>
            <a:prstGeom prst="rect">
              <a:avLst/>
            </a:prstGeom>
          </p:spPr>
        </p:pic>
        <p:pic>
          <p:nvPicPr>
            <p:cNvPr id="318" name="object 318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287918" y="9947340"/>
              <a:ext cx="439777" cy="439777"/>
            </a:xfrm>
            <a:prstGeom prst="rect">
              <a:avLst/>
            </a:prstGeom>
          </p:spPr>
        </p:pic>
        <p:pic>
          <p:nvPicPr>
            <p:cNvPr id="319" name="object 319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329802" y="9989224"/>
              <a:ext cx="356010" cy="356010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350744" y="10010166"/>
              <a:ext cx="314126" cy="314126"/>
            </a:xfrm>
            <a:prstGeom prst="rect">
              <a:avLst/>
            </a:prstGeom>
          </p:spPr>
        </p:pic>
        <p:pic>
          <p:nvPicPr>
            <p:cNvPr id="321" name="object 321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371685" y="10031107"/>
              <a:ext cx="272243" cy="272243"/>
            </a:xfrm>
            <a:prstGeom prst="rect">
              <a:avLst/>
            </a:prstGeom>
          </p:spPr>
        </p:pic>
        <p:pic>
          <p:nvPicPr>
            <p:cNvPr id="322" name="object 322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434511" y="10093933"/>
              <a:ext cx="146592" cy="146592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16155737" y="10849882"/>
              <a:ext cx="3292475" cy="158115"/>
            </a:xfrm>
            <a:custGeom>
              <a:avLst/>
              <a:gdLst/>
              <a:ahLst/>
              <a:cxnLst/>
              <a:rect l="l" t="t" r="r" b="b"/>
              <a:pathLst>
                <a:path w="3292475" h="158115">
                  <a:moveTo>
                    <a:pt x="49841" y="8425"/>
                  </a:moveTo>
                  <a:lnTo>
                    <a:pt x="0" y="8425"/>
                  </a:lnTo>
                  <a:lnTo>
                    <a:pt x="0" y="155018"/>
                  </a:lnTo>
                  <a:lnTo>
                    <a:pt x="49841" y="155018"/>
                  </a:lnTo>
                  <a:lnTo>
                    <a:pt x="80252" y="149661"/>
                  </a:lnTo>
                  <a:lnTo>
                    <a:pt x="100458" y="136798"/>
                  </a:lnTo>
                  <a:lnTo>
                    <a:pt x="18847" y="136798"/>
                  </a:lnTo>
                  <a:lnTo>
                    <a:pt x="18847" y="26645"/>
                  </a:lnTo>
                  <a:lnTo>
                    <a:pt x="100458" y="26645"/>
                  </a:lnTo>
                  <a:lnTo>
                    <a:pt x="80252" y="13782"/>
                  </a:lnTo>
                  <a:lnTo>
                    <a:pt x="49841" y="8425"/>
                  </a:lnTo>
                  <a:close/>
                </a:path>
                <a:path w="3292475" h="158115">
                  <a:moveTo>
                    <a:pt x="100458" y="26645"/>
                  </a:moveTo>
                  <a:lnTo>
                    <a:pt x="48584" y="26645"/>
                  </a:lnTo>
                  <a:lnTo>
                    <a:pt x="72206" y="30597"/>
                  </a:lnTo>
                  <a:lnTo>
                    <a:pt x="90075" y="41775"/>
                  </a:lnTo>
                  <a:lnTo>
                    <a:pt x="101387" y="59157"/>
                  </a:lnTo>
                  <a:lnTo>
                    <a:pt x="105337" y="81721"/>
                  </a:lnTo>
                  <a:lnTo>
                    <a:pt x="101387" y="104286"/>
                  </a:lnTo>
                  <a:lnTo>
                    <a:pt x="90075" y="121668"/>
                  </a:lnTo>
                  <a:lnTo>
                    <a:pt x="72206" y="132846"/>
                  </a:lnTo>
                  <a:lnTo>
                    <a:pt x="48584" y="136798"/>
                  </a:lnTo>
                  <a:lnTo>
                    <a:pt x="100458" y="136798"/>
                  </a:lnTo>
                  <a:lnTo>
                    <a:pt x="103871" y="134626"/>
                  </a:lnTo>
                  <a:lnTo>
                    <a:pt x="119165" y="111462"/>
                  </a:lnTo>
                  <a:lnTo>
                    <a:pt x="124603" y="81721"/>
                  </a:lnTo>
                  <a:lnTo>
                    <a:pt x="119165" y="51981"/>
                  </a:lnTo>
                  <a:lnTo>
                    <a:pt x="103871" y="28817"/>
                  </a:lnTo>
                  <a:lnTo>
                    <a:pt x="100458" y="26645"/>
                  </a:lnTo>
                  <a:close/>
                </a:path>
                <a:path w="3292475" h="158115">
                  <a:moveTo>
                    <a:pt x="244190" y="8425"/>
                  </a:moveTo>
                  <a:lnTo>
                    <a:pt x="156654" y="8425"/>
                  </a:lnTo>
                  <a:lnTo>
                    <a:pt x="156654" y="155018"/>
                  </a:lnTo>
                  <a:lnTo>
                    <a:pt x="245656" y="155018"/>
                  </a:lnTo>
                  <a:lnTo>
                    <a:pt x="245656" y="136798"/>
                  </a:lnTo>
                  <a:lnTo>
                    <a:pt x="175501" y="136798"/>
                  </a:lnTo>
                  <a:lnTo>
                    <a:pt x="175501" y="89679"/>
                  </a:lnTo>
                  <a:lnTo>
                    <a:pt x="240211" y="89679"/>
                  </a:lnTo>
                  <a:lnTo>
                    <a:pt x="240211" y="71879"/>
                  </a:lnTo>
                  <a:lnTo>
                    <a:pt x="175501" y="71879"/>
                  </a:lnTo>
                  <a:lnTo>
                    <a:pt x="175501" y="26645"/>
                  </a:lnTo>
                  <a:lnTo>
                    <a:pt x="244190" y="26645"/>
                  </a:lnTo>
                  <a:lnTo>
                    <a:pt x="244190" y="8425"/>
                  </a:lnTo>
                  <a:close/>
                </a:path>
                <a:path w="3292475" h="158115">
                  <a:moveTo>
                    <a:pt x="286972" y="110202"/>
                  </a:moveTo>
                  <a:lnTo>
                    <a:pt x="267915" y="110202"/>
                  </a:lnTo>
                  <a:lnTo>
                    <a:pt x="272902" y="129547"/>
                  </a:lnTo>
                  <a:lnTo>
                    <a:pt x="284093" y="144337"/>
                  </a:lnTo>
                  <a:lnTo>
                    <a:pt x="300545" y="153787"/>
                  </a:lnTo>
                  <a:lnTo>
                    <a:pt x="321317" y="157112"/>
                  </a:lnTo>
                  <a:lnTo>
                    <a:pt x="343299" y="153994"/>
                  </a:lnTo>
                  <a:lnTo>
                    <a:pt x="360216" y="145201"/>
                  </a:lnTo>
                  <a:lnTo>
                    <a:pt x="365584" y="138474"/>
                  </a:lnTo>
                  <a:lnTo>
                    <a:pt x="321317" y="138474"/>
                  </a:lnTo>
                  <a:lnTo>
                    <a:pt x="308028" y="136471"/>
                  </a:lnTo>
                  <a:lnTo>
                    <a:pt x="297469" y="130778"/>
                  </a:lnTo>
                  <a:lnTo>
                    <a:pt x="290248" y="121864"/>
                  </a:lnTo>
                  <a:lnTo>
                    <a:pt x="286972" y="110202"/>
                  </a:lnTo>
                  <a:close/>
                </a:path>
                <a:path w="3292475" h="158115">
                  <a:moveTo>
                    <a:pt x="320898" y="6331"/>
                  </a:moveTo>
                  <a:lnTo>
                    <a:pt x="300686" y="9325"/>
                  </a:lnTo>
                  <a:lnTo>
                    <a:pt x="285009" y="17718"/>
                  </a:lnTo>
                  <a:lnTo>
                    <a:pt x="274868" y="30627"/>
                  </a:lnTo>
                  <a:lnTo>
                    <a:pt x="271266" y="47168"/>
                  </a:lnTo>
                  <a:lnTo>
                    <a:pt x="274371" y="63008"/>
                  </a:lnTo>
                  <a:lnTo>
                    <a:pt x="283543" y="74942"/>
                  </a:lnTo>
                  <a:lnTo>
                    <a:pt x="298565" y="83302"/>
                  </a:lnTo>
                  <a:lnTo>
                    <a:pt x="319222" y="88423"/>
                  </a:lnTo>
                  <a:lnTo>
                    <a:pt x="335397" y="92003"/>
                  </a:lnTo>
                  <a:lnTo>
                    <a:pt x="346682" y="97114"/>
                  </a:lnTo>
                  <a:lnTo>
                    <a:pt x="353295" y="104267"/>
                  </a:lnTo>
                  <a:lnTo>
                    <a:pt x="355452" y="113972"/>
                  </a:lnTo>
                  <a:lnTo>
                    <a:pt x="353122" y="124250"/>
                  </a:lnTo>
                  <a:lnTo>
                    <a:pt x="346394" y="131956"/>
                  </a:lnTo>
                  <a:lnTo>
                    <a:pt x="335662" y="136795"/>
                  </a:lnTo>
                  <a:lnTo>
                    <a:pt x="321317" y="138474"/>
                  </a:lnTo>
                  <a:lnTo>
                    <a:pt x="365584" y="138474"/>
                  </a:lnTo>
                  <a:lnTo>
                    <a:pt x="371086" y="131579"/>
                  </a:lnTo>
                  <a:lnTo>
                    <a:pt x="374928" y="113972"/>
                  </a:lnTo>
                  <a:lnTo>
                    <a:pt x="371744" y="97784"/>
                  </a:lnTo>
                  <a:lnTo>
                    <a:pt x="362336" y="85465"/>
                  </a:lnTo>
                  <a:lnTo>
                    <a:pt x="346921" y="76718"/>
                  </a:lnTo>
                  <a:lnTo>
                    <a:pt x="325714" y="71251"/>
                  </a:lnTo>
                  <a:lnTo>
                    <a:pt x="309285" y="67812"/>
                  </a:lnTo>
                  <a:lnTo>
                    <a:pt x="298254" y="63057"/>
                  </a:lnTo>
                  <a:lnTo>
                    <a:pt x="292054" y="56379"/>
                  </a:lnTo>
                  <a:lnTo>
                    <a:pt x="290113" y="47168"/>
                  </a:lnTo>
                  <a:lnTo>
                    <a:pt x="292240" y="37835"/>
                  </a:lnTo>
                  <a:lnTo>
                    <a:pt x="298333" y="30781"/>
                  </a:lnTo>
                  <a:lnTo>
                    <a:pt x="307960" y="26317"/>
                  </a:lnTo>
                  <a:lnTo>
                    <a:pt x="320688" y="24760"/>
                  </a:lnTo>
                  <a:lnTo>
                    <a:pt x="361992" y="24760"/>
                  </a:lnTo>
                  <a:lnTo>
                    <a:pt x="356420" y="17849"/>
                  </a:lnTo>
                  <a:lnTo>
                    <a:pt x="340789" y="9322"/>
                  </a:lnTo>
                  <a:lnTo>
                    <a:pt x="320898" y="6331"/>
                  </a:lnTo>
                  <a:close/>
                </a:path>
                <a:path w="3292475" h="158115">
                  <a:moveTo>
                    <a:pt x="361992" y="24760"/>
                  </a:moveTo>
                  <a:lnTo>
                    <a:pt x="320688" y="24760"/>
                  </a:lnTo>
                  <a:lnTo>
                    <a:pt x="332897" y="26226"/>
                  </a:lnTo>
                  <a:lnTo>
                    <a:pt x="342651" y="30676"/>
                  </a:lnTo>
                  <a:lnTo>
                    <a:pt x="349696" y="38189"/>
                  </a:lnTo>
                  <a:lnTo>
                    <a:pt x="353776" y="48843"/>
                  </a:lnTo>
                  <a:lnTo>
                    <a:pt x="372624" y="48843"/>
                  </a:lnTo>
                  <a:lnTo>
                    <a:pt x="367222" y="31245"/>
                  </a:lnTo>
                  <a:lnTo>
                    <a:pt x="361992" y="24760"/>
                  </a:lnTo>
                  <a:close/>
                </a:path>
                <a:path w="3292475" h="158115">
                  <a:moveTo>
                    <a:pt x="470267" y="137636"/>
                  </a:moveTo>
                  <a:lnTo>
                    <a:pt x="396761" y="137636"/>
                  </a:lnTo>
                  <a:lnTo>
                    <a:pt x="396761" y="155018"/>
                  </a:lnTo>
                  <a:lnTo>
                    <a:pt x="470267" y="155018"/>
                  </a:lnTo>
                  <a:lnTo>
                    <a:pt x="470267" y="137636"/>
                  </a:lnTo>
                  <a:close/>
                </a:path>
                <a:path w="3292475" h="158115">
                  <a:moveTo>
                    <a:pt x="443042" y="25598"/>
                  </a:moveTo>
                  <a:lnTo>
                    <a:pt x="424195" y="25598"/>
                  </a:lnTo>
                  <a:lnTo>
                    <a:pt x="424195" y="137636"/>
                  </a:lnTo>
                  <a:lnTo>
                    <a:pt x="443042" y="137636"/>
                  </a:lnTo>
                  <a:lnTo>
                    <a:pt x="443042" y="25598"/>
                  </a:lnTo>
                  <a:close/>
                </a:path>
                <a:path w="3292475" h="158115">
                  <a:moveTo>
                    <a:pt x="469638" y="8425"/>
                  </a:moveTo>
                  <a:lnTo>
                    <a:pt x="397389" y="8425"/>
                  </a:lnTo>
                  <a:lnTo>
                    <a:pt x="397389" y="25598"/>
                  </a:lnTo>
                  <a:lnTo>
                    <a:pt x="469638" y="25598"/>
                  </a:lnTo>
                  <a:lnTo>
                    <a:pt x="469638" y="8425"/>
                  </a:lnTo>
                  <a:close/>
                </a:path>
                <a:path w="3292475" h="158115">
                  <a:moveTo>
                    <a:pt x="566985" y="6331"/>
                  </a:moveTo>
                  <a:lnTo>
                    <a:pt x="537840" y="11985"/>
                  </a:lnTo>
                  <a:lnTo>
                    <a:pt x="514761" y="27692"/>
                  </a:lnTo>
                  <a:lnTo>
                    <a:pt x="499575" y="51565"/>
                  </a:lnTo>
                  <a:lnTo>
                    <a:pt x="494107" y="81721"/>
                  </a:lnTo>
                  <a:lnTo>
                    <a:pt x="499575" y="111878"/>
                  </a:lnTo>
                  <a:lnTo>
                    <a:pt x="514761" y="135751"/>
                  </a:lnTo>
                  <a:lnTo>
                    <a:pt x="537840" y="151458"/>
                  </a:lnTo>
                  <a:lnTo>
                    <a:pt x="566985" y="157112"/>
                  </a:lnTo>
                  <a:lnTo>
                    <a:pt x="596156" y="151579"/>
                  </a:lnTo>
                  <a:lnTo>
                    <a:pt x="615264" y="138683"/>
                  </a:lnTo>
                  <a:lnTo>
                    <a:pt x="567404" y="138683"/>
                  </a:lnTo>
                  <a:lnTo>
                    <a:pt x="545677" y="134436"/>
                  </a:lnTo>
                  <a:lnTo>
                    <a:pt x="528504" y="122610"/>
                  </a:lnTo>
                  <a:lnTo>
                    <a:pt x="517222" y="104581"/>
                  </a:lnTo>
                  <a:lnTo>
                    <a:pt x="513164" y="81721"/>
                  </a:lnTo>
                  <a:lnTo>
                    <a:pt x="517222" y="58862"/>
                  </a:lnTo>
                  <a:lnTo>
                    <a:pt x="528504" y="40833"/>
                  </a:lnTo>
                  <a:lnTo>
                    <a:pt x="545677" y="29007"/>
                  </a:lnTo>
                  <a:lnTo>
                    <a:pt x="567404" y="24760"/>
                  </a:lnTo>
                  <a:lnTo>
                    <a:pt x="615260" y="24760"/>
                  </a:lnTo>
                  <a:lnTo>
                    <a:pt x="611041" y="20362"/>
                  </a:lnTo>
                  <a:lnTo>
                    <a:pt x="590750" y="9970"/>
                  </a:lnTo>
                  <a:lnTo>
                    <a:pt x="566985" y="6331"/>
                  </a:lnTo>
                  <a:close/>
                </a:path>
                <a:path w="3292475" h="158115">
                  <a:moveTo>
                    <a:pt x="639653" y="81931"/>
                  </a:moveTo>
                  <a:lnTo>
                    <a:pt x="562168" y="81931"/>
                  </a:lnTo>
                  <a:lnTo>
                    <a:pt x="562168" y="99731"/>
                  </a:lnTo>
                  <a:lnTo>
                    <a:pt x="618920" y="99731"/>
                  </a:lnTo>
                  <a:lnTo>
                    <a:pt x="612049" y="115713"/>
                  </a:lnTo>
                  <a:lnTo>
                    <a:pt x="600544" y="128003"/>
                  </a:lnTo>
                  <a:lnTo>
                    <a:pt x="585348" y="135895"/>
                  </a:lnTo>
                  <a:lnTo>
                    <a:pt x="567404" y="138683"/>
                  </a:lnTo>
                  <a:lnTo>
                    <a:pt x="615264" y="138683"/>
                  </a:lnTo>
                  <a:lnTo>
                    <a:pt x="619104" y="136092"/>
                  </a:lnTo>
                  <a:lnTo>
                    <a:pt x="634159" y="112319"/>
                  </a:lnTo>
                  <a:lnTo>
                    <a:pt x="639653" y="81931"/>
                  </a:lnTo>
                  <a:close/>
                </a:path>
                <a:path w="3292475" h="158115">
                  <a:moveTo>
                    <a:pt x="615260" y="24760"/>
                  </a:moveTo>
                  <a:lnTo>
                    <a:pt x="567404" y="24760"/>
                  </a:lnTo>
                  <a:lnTo>
                    <a:pt x="583791" y="27050"/>
                  </a:lnTo>
                  <a:lnTo>
                    <a:pt x="597979" y="33660"/>
                  </a:lnTo>
                  <a:lnTo>
                    <a:pt x="609340" y="44196"/>
                  </a:lnTo>
                  <a:lnTo>
                    <a:pt x="617245" y="58267"/>
                  </a:lnTo>
                  <a:lnTo>
                    <a:pt x="636721" y="58267"/>
                  </a:lnTo>
                  <a:lnTo>
                    <a:pt x="626738" y="36723"/>
                  </a:lnTo>
                  <a:lnTo>
                    <a:pt x="615260" y="24760"/>
                  </a:lnTo>
                  <a:close/>
                </a:path>
                <a:path w="3292475" h="158115">
                  <a:moveTo>
                    <a:pt x="685036" y="8425"/>
                  </a:moveTo>
                  <a:lnTo>
                    <a:pt x="670586" y="8425"/>
                  </a:lnTo>
                  <a:lnTo>
                    <a:pt x="670586" y="155018"/>
                  </a:lnTo>
                  <a:lnTo>
                    <a:pt x="689434" y="155018"/>
                  </a:lnTo>
                  <a:lnTo>
                    <a:pt x="689434" y="46120"/>
                  </a:lnTo>
                  <a:lnTo>
                    <a:pt x="712208" y="46120"/>
                  </a:lnTo>
                  <a:lnTo>
                    <a:pt x="685036" y="8425"/>
                  </a:lnTo>
                  <a:close/>
                </a:path>
                <a:path w="3292475" h="158115">
                  <a:moveTo>
                    <a:pt x="712208" y="46120"/>
                  </a:moveTo>
                  <a:lnTo>
                    <a:pt x="689434" y="46120"/>
                  </a:lnTo>
                  <a:lnTo>
                    <a:pt x="767965" y="155018"/>
                  </a:lnTo>
                  <a:lnTo>
                    <a:pt x="782834" y="155018"/>
                  </a:lnTo>
                  <a:lnTo>
                    <a:pt x="782834" y="117951"/>
                  </a:lnTo>
                  <a:lnTo>
                    <a:pt x="763986" y="117951"/>
                  </a:lnTo>
                  <a:lnTo>
                    <a:pt x="712208" y="46120"/>
                  </a:lnTo>
                  <a:close/>
                </a:path>
                <a:path w="3292475" h="158115">
                  <a:moveTo>
                    <a:pt x="782834" y="8425"/>
                  </a:moveTo>
                  <a:lnTo>
                    <a:pt x="763986" y="8425"/>
                  </a:lnTo>
                  <a:lnTo>
                    <a:pt x="763986" y="117951"/>
                  </a:lnTo>
                  <a:lnTo>
                    <a:pt x="782834" y="117951"/>
                  </a:lnTo>
                  <a:lnTo>
                    <a:pt x="782834" y="8425"/>
                  </a:lnTo>
                  <a:close/>
                </a:path>
                <a:path w="3292475" h="158115">
                  <a:moveTo>
                    <a:pt x="910482" y="8425"/>
                  </a:moveTo>
                  <a:lnTo>
                    <a:pt x="822946" y="8425"/>
                  </a:lnTo>
                  <a:lnTo>
                    <a:pt x="822946" y="155018"/>
                  </a:lnTo>
                  <a:lnTo>
                    <a:pt x="911948" y="155018"/>
                  </a:lnTo>
                  <a:lnTo>
                    <a:pt x="911948" y="136798"/>
                  </a:lnTo>
                  <a:lnTo>
                    <a:pt x="841793" y="136798"/>
                  </a:lnTo>
                  <a:lnTo>
                    <a:pt x="841793" y="89679"/>
                  </a:lnTo>
                  <a:lnTo>
                    <a:pt x="906503" y="89679"/>
                  </a:lnTo>
                  <a:lnTo>
                    <a:pt x="906503" y="71879"/>
                  </a:lnTo>
                  <a:lnTo>
                    <a:pt x="841793" y="71879"/>
                  </a:lnTo>
                  <a:lnTo>
                    <a:pt x="841793" y="26645"/>
                  </a:lnTo>
                  <a:lnTo>
                    <a:pt x="910482" y="26645"/>
                  </a:lnTo>
                  <a:lnTo>
                    <a:pt x="910482" y="8425"/>
                  </a:lnTo>
                  <a:close/>
                </a:path>
                <a:path w="3292475" h="158115">
                  <a:moveTo>
                    <a:pt x="992425" y="8425"/>
                  </a:moveTo>
                  <a:lnTo>
                    <a:pt x="942584" y="8425"/>
                  </a:lnTo>
                  <a:lnTo>
                    <a:pt x="942584" y="155018"/>
                  </a:lnTo>
                  <a:lnTo>
                    <a:pt x="992425" y="155018"/>
                  </a:lnTo>
                  <a:lnTo>
                    <a:pt x="1022836" y="149661"/>
                  </a:lnTo>
                  <a:lnTo>
                    <a:pt x="1043042" y="136798"/>
                  </a:lnTo>
                  <a:lnTo>
                    <a:pt x="961431" y="136798"/>
                  </a:lnTo>
                  <a:lnTo>
                    <a:pt x="961431" y="26645"/>
                  </a:lnTo>
                  <a:lnTo>
                    <a:pt x="1043042" y="26645"/>
                  </a:lnTo>
                  <a:lnTo>
                    <a:pt x="1022836" y="13782"/>
                  </a:lnTo>
                  <a:lnTo>
                    <a:pt x="992425" y="8425"/>
                  </a:lnTo>
                  <a:close/>
                </a:path>
                <a:path w="3292475" h="158115">
                  <a:moveTo>
                    <a:pt x="1043042" y="26645"/>
                  </a:moveTo>
                  <a:lnTo>
                    <a:pt x="991169" y="26645"/>
                  </a:lnTo>
                  <a:lnTo>
                    <a:pt x="1014790" y="30597"/>
                  </a:lnTo>
                  <a:lnTo>
                    <a:pt x="1032660" y="41775"/>
                  </a:lnTo>
                  <a:lnTo>
                    <a:pt x="1043971" y="59157"/>
                  </a:lnTo>
                  <a:lnTo>
                    <a:pt x="1047921" y="81721"/>
                  </a:lnTo>
                  <a:lnTo>
                    <a:pt x="1043971" y="104286"/>
                  </a:lnTo>
                  <a:lnTo>
                    <a:pt x="1032660" y="121668"/>
                  </a:lnTo>
                  <a:lnTo>
                    <a:pt x="1014790" y="132846"/>
                  </a:lnTo>
                  <a:lnTo>
                    <a:pt x="991169" y="136798"/>
                  </a:lnTo>
                  <a:lnTo>
                    <a:pt x="1043042" y="136798"/>
                  </a:lnTo>
                  <a:lnTo>
                    <a:pt x="1046455" y="134626"/>
                  </a:lnTo>
                  <a:lnTo>
                    <a:pt x="1061749" y="111462"/>
                  </a:lnTo>
                  <a:lnTo>
                    <a:pt x="1067187" y="81721"/>
                  </a:lnTo>
                  <a:lnTo>
                    <a:pt x="1061749" y="51981"/>
                  </a:lnTo>
                  <a:lnTo>
                    <a:pt x="1046455" y="28817"/>
                  </a:lnTo>
                  <a:lnTo>
                    <a:pt x="1043042" y="26645"/>
                  </a:lnTo>
                  <a:close/>
                </a:path>
                <a:path w="3292475" h="158115">
                  <a:moveTo>
                    <a:pt x="1209956" y="8425"/>
                  </a:moveTo>
                  <a:lnTo>
                    <a:pt x="1154251" y="8425"/>
                  </a:lnTo>
                  <a:lnTo>
                    <a:pt x="1154251" y="155018"/>
                  </a:lnTo>
                  <a:lnTo>
                    <a:pt x="1213516" y="155018"/>
                  </a:lnTo>
                  <a:lnTo>
                    <a:pt x="1230882" y="152007"/>
                  </a:lnTo>
                  <a:lnTo>
                    <a:pt x="1244379" y="143500"/>
                  </a:lnTo>
                  <a:lnTo>
                    <a:pt x="1248674" y="137008"/>
                  </a:lnTo>
                  <a:lnTo>
                    <a:pt x="1172889" y="137008"/>
                  </a:lnTo>
                  <a:lnTo>
                    <a:pt x="1172889" y="87376"/>
                  </a:lnTo>
                  <a:lnTo>
                    <a:pt x="1247378" y="87376"/>
                  </a:lnTo>
                  <a:lnTo>
                    <a:pt x="1243780" y="82919"/>
                  </a:lnTo>
                  <a:lnTo>
                    <a:pt x="1234877" y="76905"/>
                  </a:lnTo>
                  <a:lnTo>
                    <a:pt x="1241022" y="71002"/>
                  </a:lnTo>
                  <a:lnTo>
                    <a:pt x="1241653" y="69994"/>
                  </a:lnTo>
                  <a:lnTo>
                    <a:pt x="1172889" y="69994"/>
                  </a:lnTo>
                  <a:lnTo>
                    <a:pt x="1172889" y="26435"/>
                  </a:lnTo>
                  <a:lnTo>
                    <a:pt x="1243645" y="26435"/>
                  </a:lnTo>
                  <a:lnTo>
                    <a:pt x="1238437" y="18765"/>
                  </a:lnTo>
                  <a:lnTo>
                    <a:pt x="1226003" y="11131"/>
                  </a:lnTo>
                  <a:lnTo>
                    <a:pt x="1209956" y="8425"/>
                  </a:lnTo>
                  <a:close/>
                </a:path>
                <a:path w="3292475" h="158115">
                  <a:moveTo>
                    <a:pt x="1247378" y="87376"/>
                  </a:moveTo>
                  <a:lnTo>
                    <a:pt x="1212050" y="87376"/>
                  </a:lnTo>
                  <a:lnTo>
                    <a:pt x="1222482" y="89120"/>
                  </a:lnTo>
                  <a:lnTo>
                    <a:pt x="1230322" y="94103"/>
                  </a:lnTo>
                  <a:lnTo>
                    <a:pt x="1235256" y="101953"/>
                  </a:lnTo>
                  <a:lnTo>
                    <a:pt x="1236971" y="112296"/>
                  </a:lnTo>
                  <a:lnTo>
                    <a:pt x="1235165" y="122872"/>
                  </a:lnTo>
                  <a:lnTo>
                    <a:pt x="1230060" y="130621"/>
                  </a:lnTo>
                  <a:lnTo>
                    <a:pt x="1222129" y="135385"/>
                  </a:lnTo>
                  <a:lnTo>
                    <a:pt x="1211841" y="137008"/>
                  </a:lnTo>
                  <a:lnTo>
                    <a:pt x="1248674" y="137008"/>
                  </a:lnTo>
                  <a:lnTo>
                    <a:pt x="1253126" y="130280"/>
                  </a:lnTo>
                  <a:lnTo>
                    <a:pt x="1256237" y="113134"/>
                  </a:lnTo>
                  <a:lnTo>
                    <a:pt x="1254755" y="101466"/>
                  </a:lnTo>
                  <a:lnTo>
                    <a:pt x="1250505" y="91250"/>
                  </a:lnTo>
                  <a:lnTo>
                    <a:pt x="1247378" y="87376"/>
                  </a:lnTo>
                  <a:close/>
                </a:path>
                <a:path w="3292475" h="158115">
                  <a:moveTo>
                    <a:pt x="1243645" y="26435"/>
                  </a:moveTo>
                  <a:lnTo>
                    <a:pt x="1208700" y="26435"/>
                  </a:lnTo>
                  <a:lnTo>
                    <a:pt x="1217548" y="27921"/>
                  </a:lnTo>
                  <a:lnTo>
                    <a:pt x="1224354" y="32194"/>
                  </a:lnTo>
                  <a:lnTo>
                    <a:pt x="1228725" y="38981"/>
                  </a:lnTo>
                  <a:lnTo>
                    <a:pt x="1230270" y="48005"/>
                  </a:lnTo>
                  <a:lnTo>
                    <a:pt x="1228882" y="57095"/>
                  </a:lnTo>
                  <a:lnTo>
                    <a:pt x="1224825" y="64026"/>
                  </a:lnTo>
                  <a:lnTo>
                    <a:pt x="1218254" y="68443"/>
                  </a:lnTo>
                  <a:lnTo>
                    <a:pt x="1209328" y="69994"/>
                  </a:lnTo>
                  <a:lnTo>
                    <a:pt x="1241653" y="69994"/>
                  </a:lnTo>
                  <a:lnTo>
                    <a:pt x="1245557" y="63764"/>
                  </a:lnTo>
                  <a:lnTo>
                    <a:pt x="1248365" y="55348"/>
                  </a:lnTo>
                  <a:lnTo>
                    <a:pt x="1249327" y="45911"/>
                  </a:lnTo>
                  <a:lnTo>
                    <a:pt x="1246473" y="30601"/>
                  </a:lnTo>
                  <a:lnTo>
                    <a:pt x="1243645" y="26435"/>
                  </a:lnTo>
                  <a:close/>
                </a:path>
                <a:path w="3292475" h="158115">
                  <a:moveTo>
                    <a:pt x="1282981" y="8425"/>
                  </a:moveTo>
                  <a:lnTo>
                    <a:pt x="1261830" y="8425"/>
                  </a:lnTo>
                  <a:lnTo>
                    <a:pt x="1261830" y="10310"/>
                  </a:lnTo>
                  <a:lnTo>
                    <a:pt x="1315022" y="97009"/>
                  </a:lnTo>
                  <a:lnTo>
                    <a:pt x="1315022" y="155018"/>
                  </a:lnTo>
                  <a:lnTo>
                    <a:pt x="1333869" y="155018"/>
                  </a:lnTo>
                  <a:lnTo>
                    <a:pt x="1333869" y="95752"/>
                  </a:lnTo>
                  <a:lnTo>
                    <a:pt x="1345898" y="76277"/>
                  </a:lnTo>
                  <a:lnTo>
                    <a:pt x="1324027" y="76277"/>
                  </a:lnTo>
                  <a:lnTo>
                    <a:pt x="1308320" y="50099"/>
                  </a:lnTo>
                  <a:lnTo>
                    <a:pt x="1282981" y="8425"/>
                  </a:lnTo>
                  <a:close/>
                </a:path>
                <a:path w="3292475" h="158115">
                  <a:moveTo>
                    <a:pt x="1386642" y="8425"/>
                  </a:moveTo>
                  <a:lnTo>
                    <a:pt x="1365701" y="8425"/>
                  </a:lnTo>
                  <a:lnTo>
                    <a:pt x="1324027" y="76277"/>
                  </a:lnTo>
                  <a:lnTo>
                    <a:pt x="1345898" y="76277"/>
                  </a:lnTo>
                  <a:lnTo>
                    <a:pt x="1386642" y="10310"/>
                  </a:lnTo>
                  <a:lnTo>
                    <a:pt x="1386642" y="8425"/>
                  </a:lnTo>
                  <a:close/>
                </a:path>
                <a:path w="3292475" h="158115">
                  <a:moveTo>
                    <a:pt x="1476731" y="8425"/>
                  </a:moveTo>
                  <a:lnTo>
                    <a:pt x="1457884" y="8425"/>
                  </a:lnTo>
                  <a:lnTo>
                    <a:pt x="1457884" y="102873"/>
                  </a:lnTo>
                  <a:lnTo>
                    <a:pt x="1461873" y="125032"/>
                  </a:lnTo>
                  <a:lnTo>
                    <a:pt x="1473145" y="141929"/>
                  </a:lnTo>
                  <a:lnTo>
                    <a:pt x="1490661" y="152701"/>
                  </a:lnTo>
                  <a:lnTo>
                    <a:pt x="1513380" y="156484"/>
                  </a:lnTo>
                  <a:lnTo>
                    <a:pt x="1536098" y="152701"/>
                  </a:lnTo>
                  <a:lnTo>
                    <a:pt x="1553614" y="141929"/>
                  </a:lnTo>
                  <a:lnTo>
                    <a:pt x="1556198" y="138055"/>
                  </a:lnTo>
                  <a:lnTo>
                    <a:pt x="1513380" y="138055"/>
                  </a:lnTo>
                  <a:lnTo>
                    <a:pt x="1498377" y="135512"/>
                  </a:lnTo>
                  <a:lnTo>
                    <a:pt x="1486810" y="128238"/>
                  </a:lnTo>
                  <a:lnTo>
                    <a:pt x="1479366" y="116763"/>
                  </a:lnTo>
                  <a:lnTo>
                    <a:pt x="1476731" y="101616"/>
                  </a:lnTo>
                  <a:lnTo>
                    <a:pt x="1476731" y="8425"/>
                  </a:lnTo>
                  <a:close/>
                </a:path>
                <a:path w="3292475" h="158115">
                  <a:moveTo>
                    <a:pt x="1568875" y="8425"/>
                  </a:moveTo>
                  <a:lnTo>
                    <a:pt x="1550028" y="8425"/>
                  </a:lnTo>
                  <a:lnTo>
                    <a:pt x="1550028" y="101616"/>
                  </a:lnTo>
                  <a:lnTo>
                    <a:pt x="1547394" y="116763"/>
                  </a:lnTo>
                  <a:lnTo>
                    <a:pt x="1539949" y="128238"/>
                  </a:lnTo>
                  <a:lnTo>
                    <a:pt x="1528382" y="135512"/>
                  </a:lnTo>
                  <a:lnTo>
                    <a:pt x="1513380" y="138055"/>
                  </a:lnTo>
                  <a:lnTo>
                    <a:pt x="1556198" y="138055"/>
                  </a:lnTo>
                  <a:lnTo>
                    <a:pt x="1564886" y="125032"/>
                  </a:lnTo>
                  <a:lnTo>
                    <a:pt x="1568875" y="102873"/>
                  </a:lnTo>
                  <a:lnTo>
                    <a:pt x="1568875" y="8425"/>
                  </a:lnTo>
                  <a:close/>
                </a:path>
                <a:path w="3292475" h="158115">
                  <a:moveTo>
                    <a:pt x="1659404" y="8425"/>
                  </a:moveTo>
                  <a:lnTo>
                    <a:pt x="1606421" y="8425"/>
                  </a:lnTo>
                  <a:lnTo>
                    <a:pt x="1606421" y="155018"/>
                  </a:lnTo>
                  <a:lnTo>
                    <a:pt x="1625269" y="155018"/>
                  </a:lnTo>
                  <a:lnTo>
                    <a:pt x="1625269" y="106223"/>
                  </a:lnTo>
                  <a:lnTo>
                    <a:pt x="1659404" y="106223"/>
                  </a:lnTo>
                  <a:lnTo>
                    <a:pt x="1678968" y="102693"/>
                  </a:lnTo>
                  <a:lnTo>
                    <a:pt x="1694037" y="92742"/>
                  </a:lnTo>
                  <a:lnTo>
                    <a:pt x="1696621" y="88632"/>
                  </a:lnTo>
                  <a:lnTo>
                    <a:pt x="1625269" y="88632"/>
                  </a:lnTo>
                  <a:lnTo>
                    <a:pt x="1625269" y="26226"/>
                  </a:lnTo>
                  <a:lnTo>
                    <a:pt x="1696674" y="26226"/>
                  </a:lnTo>
                  <a:lnTo>
                    <a:pt x="1694037" y="22011"/>
                  </a:lnTo>
                  <a:lnTo>
                    <a:pt x="1678968" y="11989"/>
                  </a:lnTo>
                  <a:lnTo>
                    <a:pt x="1659404" y="8425"/>
                  </a:lnTo>
                  <a:close/>
                </a:path>
                <a:path w="3292475" h="158115">
                  <a:moveTo>
                    <a:pt x="1696674" y="26226"/>
                  </a:moveTo>
                  <a:lnTo>
                    <a:pt x="1657519" y="26226"/>
                  </a:lnTo>
                  <a:lnTo>
                    <a:pt x="1670160" y="28451"/>
                  </a:lnTo>
                  <a:lnTo>
                    <a:pt x="1679796" y="34760"/>
                  </a:lnTo>
                  <a:lnTo>
                    <a:pt x="1685938" y="44602"/>
                  </a:lnTo>
                  <a:lnTo>
                    <a:pt x="1688094" y="57429"/>
                  </a:lnTo>
                  <a:lnTo>
                    <a:pt x="1685938" y="70256"/>
                  </a:lnTo>
                  <a:lnTo>
                    <a:pt x="1679796" y="80098"/>
                  </a:lnTo>
                  <a:lnTo>
                    <a:pt x="1670160" y="86407"/>
                  </a:lnTo>
                  <a:lnTo>
                    <a:pt x="1657519" y="88632"/>
                  </a:lnTo>
                  <a:lnTo>
                    <a:pt x="1696621" y="88632"/>
                  </a:lnTo>
                  <a:lnTo>
                    <a:pt x="1703725" y="77334"/>
                  </a:lnTo>
                  <a:lnTo>
                    <a:pt x="1707151" y="57429"/>
                  </a:lnTo>
                  <a:lnTo>
                    <a:pt x="1703725" y="37492"/>
                  </a:lnTo>
                  <a:lnTo>
                    <a:pt x="1696674" y="26226"/>
                  </a:lnTo>
                  <a:close/>
                </a:path>
                <a:path w="3292475" h="158115">
                  <a:moveTo>
                    <a:pt x="1835233" y="8425"/>
                  </a:moveTo>
                  <a:lnTo>
                    <a:pt x="1813244" y="8425"/>
                  </a:lnTo>
                  <a:lnTo>
                    <a:pt x="1756911" y="78371"/>
                  </a:lnTo>
                  <a:lnTo>
                    <a:pt x="1756911" y="84025"/>
                  </a:lnTo>
                  <a:lnTo>
                    <a:pt x="1815967" y="155018"/>
                  </a:lnTo>
                  <a:lnTo>
                    <a:pt x="1838793" y="155018"/>
                  </a:lnTo>
                  <a:lnTo>
                    <a:pt x="1838793" y="153133"/>
                  </a:lnTo>
                  <a:lnTo>
                    <a:pt x="1777225" y="80674"/>
                  </a:lnTo>
                  <a:lnTo>
                    <a:pt x="1835233" y="10310"/>
                  </a:lnTo>
                  <a:lnTo>
                    <a:pt x="1835233" y="8425"/>
                  </a:lnTo>
                  <a:close/>
                </a:path>
                <a:path w="3292475" h="158115">
                  <a:moveTo>
                    <a:pt x="1750838" y="8425"/>
                  </a:moveTo>
                  <a:lnTo>
                    <a:pt x="1731990" y="8425"/>
                  </a:lnTo>
                  <a:lnTo>
                    <a:pt x="1731990" y="155018"/>
                  </a:lnTo>
                  <a:lnTo>
                    <a:pt x="1750838" y="155018"/>
                  </a:lnTo>
                  <a:lnTo>
                    <a:pt x="1750838" y="8425"/>
                  </a:lnTo>
                  <a:close/>
                </a:path>
                <a:path w="3292475" h="158115">
                  <a:moveTo>
                    <a:pt x="1881315" y="8425"/>
                  </a:moveTo>
                  <a:lnTo>
                    <a:pt x="1862467" y="8425"/>
                  </a:lnTo>
                  <a:lnTo>
                    <a:pt x="1862467" y="155018"/>
                  </a:lnTo>
                  <a:lnTo>
                    <a:pt x="1951470" y="155018"/>
                  </a:lnTo>
                  <a:lnTo>
                    <a:pt x="1951470" y="136798"/>
                  </a:lnTo>
                  <a:lnTo>
                    <a:pt x="1881315" y="136798"/>
                  </a:lnTo>
                  <a:lnTo>
                    <a:pt x="1881315" y="8425"/>
                  </a:lnTo>
                  <a:close/>
                </a:path>
                <a:path w="3292475" h="158115">
                  <a:moveTo>
                    <a:pt x="1957249" y="8425"/>
                  </a:moveTo>
                  <a:lnTo>
                    <a:pt x="1936097" y="8425"/>
                  </a:lnTo>
                  <a:lnTo>
                    <a:pt x="1936097" y="10310"/>
                  </a:lnTo>
                  <a:lnTo>
                    <a:pt x="1989289" y="97009"/>
                  </a:lnTo>
                  <a:lnTo>
                    <a:pt x="1989289" y="155018"/>
                  </a:lnTo>
                  <a:lnTo>
                    <a:pt x="2008137" y="155018"/>
                  </a:lnTo>
                  <a:lnTo>
                    <a:pt x="2008137" y="95752"/>
                  </a:lnTo>
                  <a:lnTo>
                    <a:pt x="2020166" y="76277"/>
                  </a:lnTo>
                  <a:lnTo>
                    <a:pt x="1998294" y="76277"/>
                  </a:lnTo>
                  <a:lnTo>
                    <a:pt x="1982588" y="50099"/>
                  </a:lnTo>
                  <a:lnTo>
                    <a:pt x="1957249" y="8425"/>
                  </a:lnTo>
                  <a:close/>
                </a:path>
                <a:path w="3292475" h="158115">
                  <a:moveTo>
                    <a:pt x="2121645" y="8425"/>
                  </a:moveTo>
                  <a:lnTo>
                    <a:pt x="2108033" y="8425"/>
                  </a:lnTo>
                  <a:lnTo>
                    <a:pt x="2048977" y="153133"/>
                  </a:lnTo>
                  <a:lnTo>
                    <a:pt x="2048977" y="155018"/>
                  </a:lnTo>
                  <a:lnTo>
                    <a:pt x="2068453" y="155018"/>
                  </a:lnTo>
                  <a:lnTo>
                    <a:pt x="2082484" y="119836"/>
                  </a:lnTo>
                  <a:lnTo>
                    <a:pt x="2167112" y="119836"/>
                  </a:lnTo>
                  <a:lnTo>
                    <a:pt x="2159933" y="102244"/>
                  </a:lnTo>
                  <a:lnTo>
                    <a:pt x="2089394" y="102244"/>
                  </a:lnTo>
                  <a:lnTo>
                    <a:pt x="2114734" y="38372"/>
                  </a:lnTo>
                  <a:lnTo>
                    <a:pt x="2133866" y="38372"/>
                  </a:lnTo>
                  <a:lnTo>
                    <a:pt x="2121645" y="8425"/>
                  </a:lnTo>
                  <a:close/>
                </a:path>
                <a:path w="3292475" h="158115">
                  <a:moveTo>
                    <a:pt x="2167112" y="119836"/>
                  </a:moveTo>
                  <a:lnTo>
                    <a:pt x="2147194" y="119836"/>
                  </a:lnTo>
                  <a:lnTo>
                    <a:pt x="2161015" y="155018"/>
                  </a:lnTo>
                  <a:lnTo>
                    <a:pt x="2180701" y="155018"/>
                  </a:lnTo>
                  <a:lnTo>
                    <a:pt x="2180701" y="153133"/>
                  </a:lnTo>
                  <a:lnTo>
                    <a:pt x="2167112" y="119836"/>
                  </a:lnTo>
                  <a:close/>
                </a:path>
                <a:path w="3292475" h="158115">
                  <a:moveTo>
                    <a:pt x="2133866" y="38372"/>
                  </a:moveTo>
                  <a:lnTo>
                    <a:pt x="2114734" y="38372"/>
                  </a:lnTo>
                  <a:lnTo>
                    <a:pt x="2140283" y="102244"/>
                  </a:lnTo>
                  <a:lnTo>
                    <a:pt x="2159933" y="102244"/>
                  </a:lnTo>
                  <a:lnTo>
                    <a:pt x="2133866" y="38372"/>
                  </a:lnTo>
                  <a:close/>
                </a:path>
                <a:path w="3292475" h="158115">
                  <a:moveTo>
                    <a:pt x="2060910" y="8425"/>
                  </a:moveTo>
                  <a:lnTo>
                    <a:pt x="2039968" y="8425"/>
                  </a:lnTo>
                  <a:lnTo>
                    <a:pt x="1998294" y="76277"/>
                  </a:lnTo>
                  <a:lnTo>
                    <a:pt x="2020166" y="76277"/>
                  </a:lnTo>
                  <a:lnTo>
                    <a:pt x="2060910" y="10310"/>
                  </a:lnTo>
                  <a:lnTo>
                    <a:pt x="2060910" y="8425"/>
                  </a:lnTo>
                  <a:close/>
                </a:path>
                <a:path w="3292475" h="158115">
                  <a:moveTo>
                    <a:pt x="2306628" y="8425"/>
                  </a:moveTo>
                  <a:lnTo>
                    <a:pt x="2284639" y="8425"/>
                  </a:lnTo>
                  <a:lnTo>
                    <a:pt x="2228305" y="78371"/>
                  </a:lnTo>
                  <a:lnTo>
                    <a:pt x="2228305" y="84025"/>
                  </a:lnTo>
                  <a:lnTo>
                    <a:pt x="2287361" y="155018"/>
                  </a:lnTo>
                  <a:lnTo>
                    <a:pt x="2310188" y="155018"/>
                  </a:lnTo>
                  <a:lnTo>
                    <a:pt x="2310188" y="153133"/>
                  </a:lnTo>
                  <a:lnTo>
                    <a:pt x="2248619" y="80674"/>
                  </a:lnTo>
                  <a:lnTo>
                    <a:pt x="2306628" y="10310"/>
                  </a:lnTo>
                  <a:lnTo>
                    <a:pt x="2306628" y="8425"/>
                  </a:lnTo>
                  <a:close/>
                </a:path>
                <a:path w="3292475" h="158115">
                  <a:moveTo>
                    <a:pt x="2222232" y="8425"/>
                  </a:moveTo>
                  <a:lnTo>
                    <a:pt x="2203385" y="8425"/>
                  </a:lnTo>
                  <a:lnTo>
                    <a:pt x="2203385" y="155018"/>
                  </a:lnTo>
                  <a:lnTo>
                    <a:pt x="2222232" y="155018"/>
                  </a:lnTo>
                  <a:lnTo>
                    <a:pt x="2222232" y="8425"/>
                  </a:lnTo>
                  <a:close/>
                </a:path>
                <a:path w="3292475" h="158115">
                  <a:moveTo>
                    <a:pt x="2414069" y="0"/>
                  </a:moveTo>
                  <a:lnTo>
                    <a:pt x="2395868" y="0"/>
                  </a:lnTo>
                  <a:lnTo>
                    <a:pt x="2358341" y="157676"/>
                  </a:lnTo>
                  <a:lnTo>
                    <a:pt x="2376644" y="157676"/>
                  </a:lnTo>
                  <a:lnTo>
                    <a:pt x="2414069" y="0"/>
                  </a:lnTo>
                  <a:close/>
                </a:path>
                <a:path w="3292475" h="158115">
                  <a:moveTo>
                    <a:pt x="2564481" y="8425"/>
                  </a:moveTo>
                  <a:lnTo>
                    <a:pt x="2480086" y="8425"/>
                  </a:lnTo>
                  <a:lnTo>
                    <a:pt x="2480086" y="155018"/>
                  </a:lnTo>
                  <a:lnTo>
                    <a:pt x="2498934" y="155018"/>
                  </a:lnTo>
                  <a:lnTo>
                    <a:pt x="2498934" y="91774"/>
                  </a:lnTo>
                  <a:lnTo>
                    <a:pt x="2559037" y="91774"/>
                  </a:lnTo>
                  <a:lnTo>
                    <a:pt x="2559037" y="73764"/>
                  </a:lnTo>
                  <a:lnTo>
                    <a:pt x="2498934" y="73764"/>
                  </a:lnTo>
                  <a:lnTo>
                    <a:pt x="2498934" y="26645"/>
                  </a:lnTo>
                  <a:lnTo>
                    <a:pt x="2564481" y="26645"/>
                  </a:lnTo>
                  <a:lnTo>
                    <a:pt x="2564481" y="8425"/>
                  </a:lnTo>
                  <a:close/>
                </a:path>
                <a:path w="3292475" h="158115">
                  <a:moveTo>
                    <a:pt x="2646148" y="8425"/>
                  </a:moveTo>
                  <a:lnTo>
                    <a:pt x="2593793" y="8425"/>
                  </a:lnTo>
                  <a:lnTo>
                    <a:pt x="2593793" y="155018"/>
                  </a:lnTo>
                  <a:lnTo>
                    <a:pt x="2612641" y="155018"/>
                  </a:lnTo>
                  <a:lnTo>
                    <a:pt x="2612641" y="26226"/>
                  </a:lnTo>
                  <a:lnTo>
                    <a:pt x="2684504" y="26226"/>
                  </a:lnTo>
                  <a:lnTo>
                    <a:pt x="2682351" y="22770"/>
                  </a:lnTo>
                  <a:lnTo>
                    <a:pt x="2667224" y="12378"/>
                  </a:lnTo>
                  <a:lnTo>
                    <a:pt x="2646148" y="8425"/>
                  </a:lnTo>
                  <a:close/>
                </a:path>
                <a:path w="3292475" h="158115">
                  <a:moveTo>
                    <a:pt x="2684504" y="26226"/>
                  </a:moveTo>
                  <a:lnTo>
                    <a:pt x="2645519" y="26226"/>
                  </a:lnTo>
                  <a:lnTo>
                    <a:pt x="2657675" y="28225"/>
                  </a:lnTo>
                  <a:lnTo>
                    <a:pt x="2667063" y="33896"/>
                  </a:lnTo>
                  <a:lnTo>
                    <a:pt x="2673114" y="42747"/>
                  </a:lnTo>
                  <a:lnTo>
                    <a:pt x="2675257" y="54288"/>
                  </a:lnTo>
                  <a:lnTo>
                    <a:pt x="2673186" y="65852"/>
                  </a:lnTo>
                  <a:lnTo>
                    <a:pt x="2667325" y="74549"/>
                  </a:lnTo>
                  <a:lnTo>
                    <a:pt x="2658206" y="80027"/>
                  </a:lnTo>
                  <a:lnTo>
                    <a:pt x="2646357" y="81931"/>
                  </a:lnTo>
                  <a:lnTo>
                    <a:pt x="2621436" y="81931"/>
                  </a:lnTo>
                  <a:lnTo>
                    <a:pt x="2621436" y="90308"/>
                  </a:lnTo>
                  <a:lnTo>
                    <a:pt x="2676094" y="155018"/>
                  </a:lnTo>
                  <a:lnTo>
                    <a:pt x="2698502" y="155018"/>
                  </a:lnTo>
                  <a:lnTo>
                    <a:pt x="2698502" y="153133"/>
                  </a:lnTo>
                  <a:lnTo>
                    <a:pt x="2650545" y="98056"/>
                  </a:lnTo>
                  <a:lnTo>
                    <a:pt x="2669786" y="93540"/>
                  </a:lnTo>
                  <a:lnTo>
                    <a:pt x="2683529" y="83606"/>
                  </a:lnTo>
                  <a:lnTo>
                    <a:pt x="2691775" y="69902"/>
                  </a:lnTo>
                  <a:lnTo>
                    <a:pt x="2694523" y="54078"/>
                  </a:lnTo>
                  <a:lnTo>
                    <a:pt x="2691470" y="37403"/>
                  </a:lnTo>
                  <a:lnTo>
                    <a:pt x="2684504" y="26226"/>
                  </a:lnTo>
                  <a:close/>
                </a:path>
                <a:path w="3292475" h="158115">
                  <a:moveTo>
                    <a:pt x="2811807" y="8425"/>
                  </a:moveTo>
                  <a:lnTo>
                    <a:pt x="2724270" y="8425"/>
                  </a:lnTo>
                  <a:lnTo>
                    <a:pt x="2724270" y="155018"/>
                  </a:lnTo>
                  <a:lnTo>
                    <a:pt x="2813273" y="155018"/>
                  </a:lnTo>
                  <a:lnTo>
                    <a:pt x="2813273" y="136798"/>
                  </a:lnTo>
                  <a:lnTo>
                    <a:pt x="2743118" y="136798"/>
                  </a:lnTo>
                  <a:lnTo>
                    <a:pt x="2743118" y="89679"/>
                  </a:lnTo>
                  <a:lnTo>
                    <a:pt x="2807828" y="89679"/>
                  </a:lnTo>
                  <a:lnTo>
                    <a:pt x="2807828" y="71879"/>
                  </a:lnTo>
                  <a:lnTo>
                    <a:pt x="2743118" y="71879"/>
                  </a:lnTo>
                  <a:lnTo>
                    <a:pt x="2743118" y="26645"/>
                  </a:lnTo>
                  <a:lnTo>
                    <a:pt x="2811807" y="26645"/>
                  </a:lnTo>
                  <a:lnTo>
                    <a:pt x="2811807" y="8425"/>
                  </a:lnTo>
                  <a:close/>
                </a:path>
                <a:path w="3292475" h="158115">
                  <a:moveTo>
                    <a:pt x="2931445" y="8425"/>
                  </a:moveTo>
                  <a:lnTo>
                    <a:pt x="2843908" y="8425"/>
                  </a:lnTo>
                  <a:lnTo>
                    <a:pt x="2843908" y="155018"/>
                  </a:lnTo>
                  <a:lnTo>
                    <a:pt x="2932911" y="155018"/>
                  </a:lnTo>
                  <a:lnTo>
                    <a:pt x="2932911" y="136798"/>
                  </a:lnTo>
                  <a:lnTo>
                    <a:pt x="2862756" y="136798"/>
                  </a:lnTo>
                  <a:lnTo>
                    <a:pt x="2862756" y="89679"/>
                  </a:lnTo>
                  <a:lnTo>
                    <a:pt x="2927466" y="89679"/>
                  </a:lnTo>
                  <a:lnTo>
                    <a:pt x="2927466" y="71879"/>
                  </a:lnTo>
                  <a:lnTo>
                    <a:pt x="2862756" y="71879"/>
                  </a:lnTo>
                  <a:lnTo>
                    <a:pt x="2862756" y="26645"/>
                  </a:lnTo>
                  <a:lnTo>
                    <a:pt x="2931445" y="26645"/>
                  </a:lnTo>
                  <a:lnTo>
                    <a:pt x="2931445" y="8425"/>
                  </a:lnTo>
                  <a:close/>
                </a:path>
                <a:path w="3292475" h="158115">
                  <a:moveTo>
                    <a:pt x="3016529" y="8425"/>
                  </a:moveTo>
                  <a:lnTo>
                    <a:pt x="2963547" y="8425"/>
                  </a:lnTo>
                  <a:lnTo>
                    <a:pt x="2963547" y="155018"/>
                  </a:lnTo>
                  <a:lnTo>
                    <a:pt x="2982394" y="155018"/>
                  </a:lnTo>
                  <a:lnTo>
                    <a:pt x="2982394" y="106223"/>
                  </a:lnTo>
                  <a:lnTo>
                    <a:pt x="3016529" y="106223"/>
                  </a:lnTo>
                  <a:lnTo>
                    <a:pt x="3036093" y="102693"/>
                  </a:lnTo>
                  <a:lnTo>
                    <a:pt x="3051162" y="92742"/>
                  </a:lnTo>
                  <a:lnTo>
                    <a:pt x="3053746" y="88632"/>
                  </a:lnTo>
                  <a:lnTo>
                    <a:pt x="2982394" y="88632"/>
                  </a:lnTo>
                  <a:lnTo>
                    <a:pt x="2982394" y="26226"/>
                  </a:lnTo>
                  <a:lnTo>
                    <a:pt x="3053799" y="26226"/>
                  </a:lnTo>
                  <a:lnTo>
                    <a:pt x="3051162" y="22011"/>
                  </a:lnTo>
                  <a:lnTo>
                    <a:pt x="3036093" y="11989"/>
                  </a:lnTo>
                  <a:lnTo>
                    <a:pt x="3016529" y="8425"/>
                  </a:lnTo>
                  <a:close/>
                </a:path>
                <a:path w="3292475" h="158115">
                  <a:moveTo>
                    <a:pt x="3053799" y="26226"/>
                  </a:moveTo>
                  <a:lnTo>
                    <a:pt x="3014644" y="26226"/>
                  </a:lnTo>
                  <a:lnTo>
                    <a:pt x="3027285" y="28451"/>
                  </a:lnTo>
                  <a:lnTo>
                    <a:pt x="3036921" y="34760"/>
                  </a:lnTo>
                  <a:lnTo>
                    <a:pt x="3043063" y="44602"/>
                  </a:lnTo>
                  <a:lnTo>
                    <a:pt x="3045219" y="57429"/>
                  </a:lnTo>
                  <a:lnTo>
                    <a:pt x="3043063" y="70256"/>
                  </a:lnTo>
                  <a:lnTo>
                    <a:pt x="3036921" y="80098"/>
                  </a:lnTo>
                  <a:lnTo>
                    <a:pt x="3027285" y="86407"/>
                  </a:lnTo>
                  <a:lnTo>
                    <a:pt x="3014644" y="88632"/>
                  </a:lnTo>
                  <a:lnTo>
                    <a:pt x="3053746" y="88632"/>
                  </a:lnTo>
                  <a:lnTo>
                    <a:pt x="3060850" y="77334"/>
                  </a:lnTo>
                  <a:lnTo>
                    <a:pt x="3064276" y="57429"/>
                  </a:lnTo>
                  <a:lnTo>
                    <a:pt x="3060850" y="37492"/>
                  </a:lnTo>
                  <a:lnTo>
                    <a:pt x="3053799" y="26226"/>
                  </a:lnTo>
                  <a:close/>
                </a:path>
                <a:path w="3292475" h="158115">
                  <a:moveTo>
                    <a:pt x="3153431" y="137636"/>
                  </a:moveTo>
                  <a:lnTo>
                    <a:pt x="3079926" y="137636"/>
                  </a:lnTo>
                  <a:lnTo>
                    <a:pt x="3079926" y="155018"/>
                  </a:lnTo>
                  <a:lnTo>
                    <a:pt x="3153431" y="155018"/>
                  </a:lnTo>
                  <a:lnTo>
                    <a:pt x="3153431" y="137636"/>
                  </a:lnTo>
                  <a:close/>
                </a:path>
                <a:path w="3292475" h="158115">
                  <a:moveTo>
                    <a:pt x="3126207" y="25598"/>
                  </a:moveTo>
                  <a:lnTo>
                    <a:pt x="3107359" y="25598"/>
                  </a:lnTo>
                  <a:lnTo>
                    <a:pt x="3107359" y="137636"/>
                  </a:lnTo>
                  <a:lnTo>
                    <a:pt x="3126207" y="137636"/>
                  </a:lnTo>
                  <a:lnTo>
                    <a:pt x="3126207" y="25598"/>
                  </a:lnTo>
                  <a:close/>
                </a:path>
                <a:path w="3292475" h="158115">
                  <a:moveTo>
                    <a:pt x="3152803" y="8425"/>
                  </a:moveTo>
                  <a:lnTo>
                    <a:pt x="3080554" y="8425"/>
                  </a:lnTo>
                  <a:lnTo>
                    <a:pt x="3080554" y="25598"/>
                  </a:lnTo>
                  <a:lnTo>
                    <a:pt x="3152803" y="25598"/>
                  </a:lnTo>
                  <a:lnTo>
                    <a:pt x="3152803" y="8425"/>
                  </a:lnTo>
                  <a:close/>
                </a:path>
                <a:path w="3292475" h="158115">
                  <a:moveTo>
                    <a:pt x="3288682" y="8425"/>
                  </a:moveTo>
                  <a:lnTo>
                    <a:pt x="3266693" y="8425"/>
                  </a:lnTo>
                  <a:lnTo>
                    <a:pt x="3210360" y="78371"/>
                  </a:lnTo>
                  <a:lnTo>
                    <a:pt x="3210360" y="84025"/>
                  </a:lnTo>
                  <a:lnTo>
                    <a:pt x="3269416" y="155018"/>
                  </a:lnTo>
                  <a:lnTo>
                    <a:pt x="3292242" y="155018"/>
                  </a:lnTo>
                  <a:lnTo>
                    <a:pt x="3292242" y="153133"/>
                  </a:lnTo>
                  <a:lnTo>
                    <a:pt x="3230673" y="80674"/>
                  </a:lnTo>
                  <a:lnTo>
                    <a:pt x="3288682" y="10310"/>
                  </a:lnTo>
                  <a:lnTo>
                    <a:pt x="3288682" y="8425"/>
                  </a:lnTo>
                  <a:close/>
                </a:path>
                <a:path w="3292475" h="158115">
                  <a:moveTo>
                    <a:pt x="3204287" y="8425"/>
                  </a:moveTo>
                  <a:lnTo>
                    <a:pt x="3185439" y="8425"/>
                  </a:lnTo>
                  <a:lnTo>
                    <a:pt x="3185439" y="155018"/>
                  </a:lnTo>
                  <a:lnTo>
                    <a:pt x="3204287" y="155018"/>
                  </a:lnTo>
                  <a:lnTo>
                    <a:pt x="3204287" y="8425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360A6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38248" y="5980982"/>
              <a:ext cx="15114905" cy="2810510"/>
            </a:xfrm>
            <a:custGeom>
              <a:avLst/>
              <a:gdLst/>
              <a:ahLst/>
              <a:cxnLst/>
              <a:rect l="l" t="t" r="r" b="b"/>
              <a:pathLst>
                <a:path w="15114905" h="2810509">
                  <a:moveTo>
                    <a:pt x="239369" y="1558417"/>
                  </a:moveTo>
                  <a:lnTo>
                    <a:pt x="0" y="1558417"/>
                  </a:lnTo>
                  <a:lnTo>
                    <a:pt x="0" y="1613027"/>
                  </a:lnTo>
                  <a:lnTo>
                    <a:pt x="0" y="1997837"/>
                  </a:lnTo>
                  <a:lnTo>
                    <a:pt x="56540" y="1997837"/>
                  </a:lnTo>
                  <a:lnTo>
                    <a:pt x="56540" y="1613027"/>
                  </a:lnTo>
                  <a:lnTo>
                    <a:pt x="239369" y="1613027"/>
                  </a:lnTo>
                  <a:lnTo>
                    <a:pt x="239369" y="1558417"/>
                  </a:lnTo>
                  <a:close/>
                </a:path>
                <a:path w="15114905" h="2810509">
                  <a:moveTo>
                    <a:pt x="336740" y="2186317"/>
                  </a:moveTo>
                  <a:lnTo>
                    <a:pt x="293395" y="2186317"/>
                  </a:lnTo>
                  <a:lnTo>
                    <a:pt x="56540" y="2516149"/>
                  </a:lnTo>
                  <a:lnTo>
                    <a:pt x="56540" y="2186317"/>
                  </a:lnTo>
                  <a:lnTo>
                    <a:pt x="0" y="2186317"/>
                  </a:lnTo>
                  <a:lnTo>
                    <a:pt x="0" y="2626093"/>
                  </a:lnTo>
                  <a:lnTo>
                    <a:pt x="44602" y="2626093"/>
                  </a:lnTo>
                  <a:lnTo>
                    <a:pt x="280200" y="2298776"/>
                  </a:lnTo>
                  <a:lnTo>
                    <a:pt x="280200" y="2626093"/>
                  </a:lnTo>
                  <a:lnTo>
                    <a:pt x="336740" y="2626093"/>
                  </a:lnTo>
                  <a:lnTo>
                    <a:pt x="336740" y="2186317"/>
                  </a:lnTo>
                  <a:close/>
                </a:path>
                <a:path w="15114905" h="2810509">
                  <a:moveTo>
                    <a:pt x="700036" y="1777949"/>
                  </a:moveTo>
                  <a:lnTo>
                    <a:pt x="695769" y="1730717"/>
                  </a:lnTo>
                  <a:lnTo>
                    <a:pt x="683412" y="1687487"/>
                  </a:lnTo>
                  <a:lnTo>
                    <a:pt x="663663" y="1648968"/>
                  </a:lnTo>
                  <a:lnTo>
                    <a:pt x="642874" y="1622945"/>
                  </a:lnTo>
                  <a:lnTo>
                    <a:pt x="642874" y="1777949"/>
                  </a:lnTo>
                  <a:lnTo>
                    <a:pt x="637349" y="1825078"/>
                  </a:lnTo>
                  <a:lnTo>
                    <a:pt x="621563" y="1866366"/>
                  </a:lnTo>
                  <a:lnTo>
                    <a:pt x="596620" y="1900618"/>
                  </a:lnTo>
                  <a:lnTo>
                    <a:pt x="563664" y="1926590"/>
                  </a:lnTo>
                  <a:lnTo>
                    <a:pt x="523836" y="1943074"/>
                  </a:lnTo>
                  <a:lnTo>
                    <a:pt x="478269" y="1948840"/>
                  </a:lnTo>
                  <a:lnTo>
                    <a:pt x="432701" y="1943074"/>
                  </a:lnTo>
                  <a:lnTo>
                    <a:pt x="392874" y="1926590"/>
                  </a:lnTo>
                  <a:lnTo>
                    <a:pt x="359918" y="1900618"/>
                  </a:lnTo>
                  <a:lnTo>
                    <a:pt x="334975" y="1866366"/>
                  </a:lnTo>
                  <a:lnTo>
                    <a:pt x="319189" y="1825078"/>
                  </a:lnTo>
                  <a:lnTo>
                    <a:pt x="313664" y="1777949"/>
                  </a:lnTo>
                  <a:lnTo>
                    <a:pt x="319189" y="1730819"/>
                  </a:lnTo>
                  <a:lnTo>
                    <a:pt x="334975" y="1689531"/>
                  </a:lnTo>
                  <a:lnTo>
                    <a:pt x="359918" y="1655279"/>
                  </a:lnTo>
                  <a:lnTo>
                    <a:pt x="392874" y="1629308"/>
                  </a:lnTo>
                  <a:lnTo>
                    <a:pt x="432701" y="1612836"/>
                  </a:lnTo>
                  <a:lnTo>
                    <a:pt x="478269" y="1607070"/>
                  </a:lnTo>
                  <a:lnTo>
                    <a:pt x="523836" y="1612836"/>
                  </a:lnTo>
                  <a:lnTo>
                    <a:pt x="563664" y="1629308"/>
                  </a:lnTo>
                  <a:lnTo>
                    <a:pt x="596620" y="1655279"/>
                  </a:lnTo>
                  <a:lnTo>
                    <a:pt x="621563" y="1689531"/>
                  </a:lnTo>
                  <a:lnTo>
                    <a:pt x="637349" y="1730819"/>
                  </a:lnTo>
                  <a:lnTo>
                    <a:pt x="642874" y="1777949"/>
                  </a:lnTo>
                  <a:lnTo>
                    <a:pt x="642874" y="1622945"/>
                  </a:lnTo>
                  <a:lnTo>
                    <a:pt x="637222" y="1615859"/>
                  </a:lnTo>
                  <a:lnTo>
                    <a:pt x="626630" y="1607070"/>
                  </a:lnTo>
                  <a:lnTo>
                    <a:pt x="604761" y="1588884"/>
                  </a:lnTo>
                  <a:lnTo>
                    <a:pt x="566991" y="1568742"/>
                  </a:lnTo>
                  <a:lnTo>
                    <a:pt x="524598" y="1556143"/>
                  </a:lnTo>
                  <a:lnTo>
                    <a:pt x="478269" y="1551774"/>
                  </a:lnTo>
                  <a:lnTo>
                    <a:pt x="431939" y="1556143"/>
                  </a:lnTo>
                  <a:lnTo>
                    <a:pt x="389547" y="1568742"/>
                  </a:lnTo>
                  <a:lnTo>
                    <a:pt x="351777" y="1588884"/>
                  </a:lnTo>
                  <a:lnTo>
                    <a:pt x="319316" y="1615859"/>
                  </a:lnTo>
                  <a:lnTo>
                    <a:pt x="292874" y="1648968"/>
                  </a:lnTo>
                  <a:lnTo>
                    <a:pt x="273126" y="1687487"/>
                  </a:lnTo>
                  <a:lnTo>
                    <a:pt x="260769" y="1730717"/>
                  </a:lnTo>
                  <a:lnTo>
                    <a:pt x="256489" y="1777949"/>
                  </a:lnTo>
                  <a:lnTo>
                    <a:pt x="260769" y="1825193"/>
                  </a:lnTo>
                  <a:lnTo>
                    <a:pt x="273126" y="1868424"/>
                  </a:lnTo>
                  <a:lnTo>
                    <a:pt x="292874" y="1906943"/>
                  </a:lnTo>
                  <a:lnTo>
                    <a:pt x="319316" y="1940039"/>
                  </a:lnTo>
                  <a:lnTo>
                    <a:pt x="351777" y="1967014"/>
                  </a:lnTo>
                  <a:lnTo>
                    <a:pt x="389547" y="1987156"/>
                  </a:lnTo>
                  <a:lnTo>
                    <a:pt x="431939" y="1999767"/>
                  </a:lnTo>
                  <a:lnTo>
                    <a:pt x="478269" y="2004123"/>
                  </a:lnTo>
                  <a:lnTo>
                    <a:pt x="524598" y="1999767"/>
                  </a:lnTo>
                  <a:lnTo>
                    <a:pt x="566991" y="1987156"/>
                  </a:lnTo>
                  <a:lnTo>
                    <a:pt x="604761" y="1967014"/>
                  </a:lnTo>
                  <a:lnTo>
                    <a:pt x="626630" y="1948840"/>
                  </a:lnTo>
                  <a:lnTo>
                    <a:pt x="637222" y="1940039"/>
                  </a:lnTo>
                  <a:lnTo>
                    <a:pt x="663663" y="1906943"/>
                  </a:lnTo>
                  <a:lnTo>
                    <a:pt x="683412" y="1868424"/>
                  </a:lnTo>
                  <a:lnTo>
                    <a:pt x="695769" y="1825193"/>
                  </a:lnTo>
                  <a:lnTo>
                    <a:pt x="700036" y="1777949"/>
                  </a:lnTo>
                  <a:close/>
                </a:path>
                <a:path w="15114905" h="2810509">
                  <a:moveTo>
                    <a:pt x="861479" y="2186673"/>
                  </a:moveTo>
                  <a:lnTo>
                    <a:pt x="622122" y="2186673"/>
                  </a:lnTo>
                  <a:lnTo>
                    <a:pt x="622122" y="2241283"/>
                  </a:lnTo>
                  <a:lnTo>
                    <a:pt x="622122" y="2626093"/>
                  </a:lnTo>
                  <a:lnTo>
                    <a:pt x="678662" y="2626093"/>
                  </a:lnTo>
                  <a:lnTo>
                    <a:pt x="678662" y="2241283"/>
                  </a:lnTo>
                  <a:lnTo>
                    <a:pt x="861479" y="2241283"/>
                  </a:lnTo>
                  <a:lnTo>
                    <a:pt x="861479" y="2186673"/>
                  </a:lnTo>
                  <a:close/>
                </a:path>
                <a:path w="15114905" h="2810509">
                  <a:moveTo>
                    <a:pt x="1200327" y="1842655"/>
                  </a:moveTo>
                  <a:lnTo>
                    <a:pt x="1142530" y="1842655"/>
                  </a:lnTo>
                  <a:lnTo>
                    <a:pt x="1119403" y="1886546"/>
                  </a:lnTo>
                  <a:lnTo>
                    <a:pt x="1085202" y="1920011"/>
                  </a:lnTo>
                  <a:lnTo>
                    <a:pt x="1041806" y="1941347"/>
                  </a:lnTo>
                  <a:lnTo>
                    <a:pt x="991120" y="1948840"/>
                  </a:lnTo>
                  <a:lnTo>
                    <a:pt x="946391" y="1943112"/>
                  </a:lnTo>
                  <a:lnTo>
                    <a:pt x="907211" y="1926729"/>
                  </a:lnTo>
                  <a:lnTo>
                    <a:pt x="874737" y="1900847"/>
                  </a:lnTo>
                  <a:lnTo>
                    <a:pt x="850112" y="1866646"/>
                  </a:lnTo>
                  <a:lnTo>
                    <a:pt x="834491" y="1825294"/>
                  </a:lnTo>
                  <a:lnTo>
                    <a:pt x="829030" y="1777949"/>
                  </a:lnTo>
                  <a:lnTo>
                    <a:pt x="834491" y="1730603"/>
                  </a:lnTo>
                  <a:lnTo>
                    <a:pt x="850112" y="1689252"/>
                  </a:lnTo>
                  <a:lnTo>
                    <a:pt x="874737" y="1655051"/>
                  </a:lnTo>
                  <a:lnTo>
                    <a:pt x="907211" y="1629168"/>
                  </a:lnTo>
                  <a:lnTo>
                    <a:pt x="946391" y="1612785"/>
                  </a:lnTo>
                  <a:lnTo>
                    <a:pt x="991120" y="1607070"/>
                  </a:lnTo>
                  <a:lnTo>
                    <a:pt x="1041450" y="1614233"/>
                  </a:lnTo>
                  <a:lnTo>
                    <a:pt x="1084656" y="1634705"/>
                  </a:lnTo>
                  <a:lnTo>
                    <a:pt x="1118781" y="1666963"/>
                  </a:lnTo>
                  <a:lnTo>
                    <a:pt x="1141895" y="1709470"/>
                  </a:lnTo>
                  <a:lnTo>
                    <a:pt x="1199705" y="1709470"/>
                  </a:lnTo>
                  <a:lnTo>
                    <a:pt x="1182319" y="1664627"/>
                  </a:lnTo>
                  <a:lnTo>
                    <a:pt x="1156601" y="1626146"/>
                  </a:lnTo>
                  <a:lnTo>
                    <a:pt x="1123518" y="1594815"/>
                  </a:lnTo>
                  <a:lnTo>
                    <a:pt x="1084059" y="1571447"/>
                  </a:lnTo>
                  <a:lnTo>
                    <a:pt x="1039177" y="1556829"/>
                  </a:lnTo>
                  <a:lnTo>
                    <a:pt x="989863" y="1551774"/>
                  </a:lnTo>
                  <a:lnTo>
                    <a:pt x="944422" y="1556143"/>
                  </a:lnTo>
                  <a:lnTo>
                    <a:pt x="902792" y="1568742"/>
                  </a:lnTo>
                  <a:lnTo>
                    <a:pt x="865670" y="1588884"/>
                  </a:lnTo>
                  <a:lnTo>
                    <a:pt x="833742" y="1615859"/>
                  </a:lnTo>
                  <a:lnTo>
                    <a:pt x="807707" y="1648968"/>
                  </a:lnTo>
                  <a:lnTo>
                    <a:pt x="788250" y="1687487"/>
                  </a:lnTo>
                  <a:lnTo>
                    <a:pt x="776071" y="1730717"/>
                  </a:lnTo>
                  <a:lnTo>
                    <a:pt x="771855" y="1777949"/>
                  </a:lnTo>
                  <a:lnTo>
                    <a:pt x="776071" y="1825193"/>
                  </a:lnTo>
                  <a:lnTo>
                    <a:pt x="788250" y="1868424"/>
                  </a:lnTo>
                  <a:lnTo>
                    <a:pt x="807707" y="1906943"/>
                  </a:lnTo>
                  <a:lnTo>
                    <a:pt x="833742" y="1940039"/>
                  </a:lnTo>
                  <a:lnTo>
                    <a:pt x="865670" y="1967014"/>
                  </a:lnTo>
                  <a:lnTo>
                    <a:pt x="902792" y="1987156"/>
                  </a:lnTo>
                  <a:lnTo>
                    <a:pt x="944422" y="1999767"/>
                  </a:lnTo>
                  <a:lnTo>
                    <a:pt x="989863" y="2004123"/>
                  </a:lnTo>
                  <a:lnTo>
                    <a:pt x="1039266" y="1998929"/>
                  </a:lnTo>
                  <a:lnTo>
                    <a:pt x="1084351" y="1983905"/>
                  </a:lnTo>
                  <a:lnTo>
                    <a:pt x="1124077" y="1959902"/>
                  </a:lnTo>
                  <a:lnTo>
                    <a:pt x="1157351" y="1927796"/>
                  </a:lnTo>
                  <a:lnTo>
                    <a:pt x="1183119" y="1888426"/>
                  </a:lnTo>
                  <a:lnTo>
                    <a:pt x="1200327" y="1842655"/>
                  </a:lnTo>
                  <a:close/>
                </a:path>
                <a:path w="15114905" h="2810509">
                  <a:moveTo>
                    <a:pt x="1232293" y="2333320"/>
                  </a:moveTo>
                  <a:lnTo>
                    <a:pt x="1225664" y="2284501"/>
                  </a:lnTo>
                  <a:lnTo>
                    <a:pt x="1206665" y="2243848"/>
                  </a:lnTo>
                  <a:lnTo>
                    <a:pt x="1202651" y="2239721"/>
                  </a:lnTo>
                  <a:lnTo>
                    <a:pt x="1176655" y="2212911"/>
                  </a:lnTo>
                  <a:lnTo>
                    <a:pt x="1175131" y="2212162"/>
                  </a:lnTo>
                  <a:lnTo>
                    <a:pt x="1175131" y="2333320"/>
                  </a:lnTo>
                  <a:lnTo>
                    <a:pt x="1168654" y="2371801"/>
                  </a:lnTo>
                  <a:lnTo>
                    <a:pt x="1150239" y="2401328"/>
                  </a:lnTo>
                  <a:lnTo>
                    <a:pt x="1121321" y="2420264"/>
                  </a:lnTo>
                  <a:lnTo>
                    <a:pt x="1083398" y="2426932"/>
                  </a:lnTo>
                  <a:lnTo>
                    <a:pt x="986650" y="2426932"/>
                  </a:lnTo>
                  <a:lnTo>
                    <a:pt x="986650" y="2239721"/>
                  </a:lnTo>
                  <a:lnTo>
                    <a:pt x="1083398" y="2239721"/>
                  </a:lnTo>
                  <a:lnTo>
                    <a:pt x="1121321" y="2246388"/>
                  </a:lnTo>
                  <a:lnTo>
                    <a:pt x="1150239" y="2265311"/>
                  </a:lnTo>
                  <a:lnTo>
                    <a:pt x="1168654" y="2294839"/>
                  </a:lnTo>
                  <a:lnTo>
                    <a:pt x="1175131" y="2333320"/>
                  </a:lnTo>
                  <a:lnTo>
                    <a:pt x="1175131" y="2212162"/>
                  </a:lnTo>
                  <a:lnTo>
                    <a:pt x="1137005" y="2193226"/>
                  </a:lnTo>
                  <a:lnTo>
                    <a:pt x="1089063" y="2186317"/>
                  </a:lnTo>
                  <a:lnTo>
                    <a:pt x="930109" y="2186317"/>
                  </a:lnTo>
                  <a:lnTo>
                    <a:pt x="930109" y="2626093"/>
                  </a:lnTo>
                  <a:lnTo>
                    <a:pt x="986650" y="2626093"/>
                  </a:lnTo>
                  <a:lnTo>
                    <a:pt x="986650" y="2479713"/>
                  </a:lnTo>
                  <a:lnTo>
                    <a:pt x="1089063" y="2479713"/>
                  </a:lnTo>
                  <a:lnTo>
                    <a:pt x="1137005" y="2472867"/>
                  </a:lnTo>
                  <a:lnTo>
                    <a:pt x="1176655" y="2453335"/>
                  </a:lnTo>
                  <a:lnTo>
                    <a:pt x="1202410" y="2426932"/>
                  </a:lnTo>
                  <a:lnTo>
                    <a:pt x="1206665" y="2422575"/>
                  </a:lnTo>
                  <a:lnTo>
                    <a:pt x="1225664" y="2382088"/>
                  </a:lnTo>
                  <a:lnTo>
                    <a:pt x="1232293" y="2333320"/>
                  </a:lnTo>
                  <a:close/>
                </a:path>
                <a:path w="15114905" h="2810509">
                  <a:moveTo>
                    <a:pt x="1569008" y="1558061"/>
                  </a:moveTo>
                  <a:lnTo>
                    <a:pt x="1509318" y="1558061"/>
                  </a:lnTo>
                  <a:lnTo>
                    <a:pt x="1441475" y="1705698"/>
                  </a:lnTo>
                  <a:lnTo>
                    <a:pt x="1396860" y="1805597"/>
                  </a:lnTo>
                  <a:lnTo>
                    <a:pt x="1350378" y="1703819"/>
                  </a:lnTo>
                  <a:lnTo>
                    <a:pt x="1283144" y="1558061"/>
                  </a:lnTo>
                  <a:lnTo>
                    <a:pt x="1222209" y="1558061"/>
                  </a:lnTo>
                  <a:lnTo>
                    <a:pt x="1222209" y="1563712"/>
                  </a:lnTo>
                  <a:lnTo>
                    <a:pt x="1366075" y="1869681"/>
                  </a:lnTo>
                  <a:lnTo>
                    <a:pt x="1309535" y="1991550"/>
                  </a:lnTo>
                  <a:lnTo>
                    <a:pt x="1309535" y="1997837"/>
                  </a:lnTo>
                  <a:lnTo>
                    <a:pt x="1369847" y="1997837"/>
                  </a:lnTo>
                  <a:lnTo>
                    <a:pt x="1569008" y="1563712"/>
                  </a:lnTo>
                  <a:lnTo>
                    <a:pt x="1569008" y="1558061"/>
                  </a:lnTo>
                  <a:close/>
                </a:path>
                <a:path w="15114905" h="2810509">
                  <a:moveTo>
                    <a:pt x="1614246" y="2620441"/>
                  </a:moveTo>
                  <a:lnTo>
                    <a:pt x="1573479" y="2520543"/>
                  </a:lnTo>
                  <a:lnTo>
                    <a:pt x="1551940" y="2467775"/>
                  </a:lnTo>
                  <a:lnTo>
                    <a:pt x="1492986" y="2323338"/>
                  </a:lnTo>
                  <a:lnTo>
                    <a:pt x="1492986" y="2467775"/>
                  </a:lnTo>
                  <a:lnTo>
                    <a:pt x="1340319" y="2467775"/>
                  </a:lnTo>
                  <a:lnTo>
                    <a:pt x="1416342" y="2276157"/>
                  </a:lnTo>
                  <a:lnTo>
                    <a:pt x="1492986" y="2467775"/>
                  </a:lnTo>
                  <a:lnTo>
                    <a:pt x="1492986" y="2323338"/>
                  </a:lnTo>
                  <a:lnTo>
                    <a:pt x="1473733" y="2276157"/>
                  </a:lnTo>
                  <a:lnTo>
                    <a:pt x="1437068" y="2186317"/>
                  </a:lnTo>
                  <a:lnTo>
                    <a:pt x="1396238" y="2186317"/>
                  </a:lnTo>
                  <a:lnTo>
                    <a:pt x="1219073" y="2620441"/>
                  </a:lnTo>
                  <a:lnTo>
                    <a:pt x="1219073" y="2626093"/>
                  </a:lnTo>
                  <a:lnTo>
                    <a:pt x="1277493" y="2626093"/>
                  </a:lnTo>
                  <a:lnTo>
                    <a:pt x="1319593" y="2520543"/>
                  </a:lnTo>
                  <a:lnTo>
                    <a:pt x="1513725" y="2520543"/>
                  </a:lnTo>
                  <a:lnTo>
                    <a:pt x="1555191" y="2626093"/>
                  </a:lnTo>
                  <a:lnTo>
                    <a:pt x="1614246" y="2626093"/>
                  </a:lnTo>
                  <a:lnTo>
                    <a:pt x="1614246" y="2620441"/>
                  </a:lnTo>
                  <a:close/>
                </a:path>
                <a:path w="15114905" h="2810509">
                  <a:moveTo>
                    <a:pt x="1867001" y="2395524"/>
                  </a:moveTo>
                  <a:lnTo>
                    <a:pt x="1708061" y="2186317"/>
                  </a:lnTo>
                  <a:lnTo>
                    <a:pt x="1643341" y="2186317"/>
                  </a:lnTo>
                  <a:lnTo>
                    <a:pt x="1643341" y="2191969"/>
                  </a:lnTo>
                  <a:lnTo>
                    <a:pt x="1807946" y="2403056"/>
                  </a:lnTo>
                  <a:lnTo>
                    <a:pt x="1632661" y="2620441"/>
                  </a:lnTo>
                  <a:lnTo>
                    <a:pt x="1632661" y="2626093"/>
                  </a:lnTo>
                  <a:lnTo>
                    <a:pt x="1699882" y="2626093"/>
                  </a:lnTo>
                  <a:lnTo>
                    <a:pt x="1867001" y="2413114"/>
                  </a:lnTo>
                  <a:lnTo>
                    <a:pt x="1867001" y="2395524"/>
                  </a:lnTo>
                  <a:close/>
                </a:path>
                <a:path w="15114905" h="2810509">
                  <a:moveTo>
                    <a:pt x="1941766" y="2186317"/>
                  </a:moveTo>
                  <a:lnTo>
                    <a:pt x="1885226" y="2186317"/>
                  </a:lnTo>
                  <a:lnTo>
                    <a:pt x="1885226" y="2626093"/>
                  </a:lnTo>
                  <a:lnTo>
                    <a:pt x="1941766" y="2626093"/>
                  </a:lnTo>
                  <a:lnTo>
                    <a:pt x="1941766" y="2186317"/>
                  </a:lnTo>
                  <a:close/>
                </a:path>
                <a:path w="15114905" h="2810509">
                  <a:moveTo>
                    <a:pt x="1974621" y="1943176"/>
                  </a:moveTo>
                  <a:lnTo>
                    <a:pt x="1919960" y="1943176"/>
                  </a:lnTo>
                  <a:lnTo>
                    <a:pt x="1919960" y="1612722"/>
                  </a:lnTo>
                  <a:lnTo>
                    <a:pt x="1919960" y="1558061"/>
                  </a:lnTo>
                  <a:lnTo>
                    <a:pt x="1863420" y="1558061"/>
                  </a:lnTo>
                  <a:lnTo>
                    <a:pt x="1863420" y="1612722"/>
                  </a:lnTo>
                  <a:lnTo>
                    <a:pt x="1863420" y="1943176"/>
                  </a:lnTo>
                  <a:lnTo>
                    <a:pt x="1659864" y="1943176"/>
                  </a:lnTo>
                  <a:lnTo>
                    <a:pt x="1672996" y="1915439"/>
                  </a:lnTo>
                  <a:lnTo>
                    <a:pt x="1681937" y="1880984"/>
                  </a:lnTo>
                  <a:lnTo>
                    <a:pt x="1687703" y="1840877"/>
                  </a:lnTo>
                  <a:lnTo>
                    <a:pt x="1691284" y="1796173"/>
                  </a:lnTo>
                  <a:lnTo>
                    <a:pt x="1701965" y="1612722"/>
                  </a:lnTo>
                  <a:lnTo>
                    <a:pt x="1863420" y="1612722"/>
                  </a:lnTo>
                  <a:lnTo>
                    <a:pt x="1863420" y="1558061"/>
                  </a:lnTo>
                  <a:lnTo>
                    <a:pt x="1648561" y="1558061"/>
                  </a:lnTo>
                  <a:lnTo>
                    <a:pt x="1634731" y="1791766"/>
                  </a:lnTo>
                  <a:lnTo>
                    <a:pt x="1629524" y="1848827"/>
                  </a:lnTo>
                  <a:lnTo>
                    <a:pt x="1621307" y="1891512"/>
                  </a:lnTo>
                  <a:lnTo>
                    <a:pt x="1609915" y="1922170"/>
                  </a:lnTo>
                  <a:lnTo>
                    <a:pt x="1595158" y="1943176"/>
                  </a:lnTo>
                  <a:lnTo>
                    <a:pt x="1547406" y="1943176"/>
                  </a:lnTo>
                  <a:lnTo>
                    <a:pt x="1547406" y="2087676"/>
                  </a:lnTo>
                  <a:lnTo>
                    <a:pt x="1600809" y="2087676"/>
                  </a:lnTo>
                  <a:lnTo>
                    <a:pt x="1600809" y="1997837"/>
                  </a:lnTo>
                  <a:lnTo>
                    <a:pt x="1921217" y="1997837"/>
                  </a:lnTo>
                  <a:lnTo>
                    <a:pt x="1921217" y="2087676"/>
                  </a:lnTo>
                  <a:lnTo>
                    <a:pt x="1974621" y="2087676"/>
                  </a:lnTo>
                  <a:lnTo>
                    <a:pt x="1974621" y="1997837"/>
                  </a:lnTo>
                  <a:lnTo>
                    <a:pt x="1974621" y="1943176"/>
                  </a:lnTo>
                  <a:close/>
                </a:path>
                <a:path w="15114905" h="2810509">
                  <a:moveTo>
                    <a:pt x="2194953" y="2620441"/>
                  </a:moveTo>
                  <a:lnTo>
                    <a:pt x="2019668" y="2403056"/>
                  </a:lnTo>
                  <a:lnTo>
                    <a:pt x="2184273" y="2191969"/>
                  </a:lnTo>
                  <a:lnTo>
                    <a:pt x="2184273" y="2186317"/>
                  </a:lnTo>
                  <a:lnTo>
                    <a:pt x="2119566" y="2186317"/>
                  </a:lnTo>
                  <a:lnTo>
                    <a:pt x="1959991" y="2395524"/>
                  </a:lnTo>
                  <a:lnTo>
                    <a:pt x="1959991" y="2413114"/>
                  </a:lnTo>
                  <a:lnTo>
                    <a:pt x="2127732" y="2626093"/>
                  </a:lnTo>
                  <a:lnTo>
                    <a:pt x="2194953" y="2626093"/>
                  </a:lnTo>
                  <a:lnTo>
                    <a:pt x="2194953" y="2620441"/>
                  </a:lnTo>
                  <a:close/>
                </a:path>
                <a:path w="15114905" h="2810509">
                  <a:moveTo>
                    <a:pt x="2395258" y="1992185"/>
                  </a:moveTo>
                  <a:lnTo>
                    <a:pt x="2354491" y="1892287"/>
                  </a:lnTo>
                  <a:lnTo>
                    <a:pt x="2332964" y="1839518"/>
                  </a:lnTo>
                  <a:lnTo>
                    <a:pt x="2274011" y="1695081"/>
                  </a:lnTo>
                  <a:lnTo>
                    <a:pt x="2274011" y="1839518"/>
                  </a:lnTo>
                  <a:lnTo>
                    <a:pt x="2121344" y="1839518"/>
                  </a:lnTo>
                  <a:lnTo>
                    <a:pt x="2197366" y="1647901"/>
                  </a:lnTo>
                  <a:lnTo>
                    <a:pt x="2274011" y="1839518"/>
                  </a:lnTo>
                  <a:lnTo>
                    <a:pt x="2274011" y="1695081"/>
                  </a:lnTo>
                  <a:lnTo>
                    <a:pt x="2254758" y="1647901"/>
                  </a:lnTo>
                  <a:lnTo>
                    <a:pt x="2218093" y="1558061"/>
                  </a:lnTo>
                  <a:lnTo>
                    <a:pt x="2177262" y="1558061"/>
                  </a:lnTo>
                  <a:lnTo>
                    <a:pt x="2000097" y="1992185"/>
                  </a:lnTo>
                  <a:lnTo>
                    <a:pt x="2000097" y="1997837"/>
                  </a:lnTo>
                  <a:lnTo>
                    <a:pt x="2058517" y="1997837"/>
                  </a:lnTo>
                  <a:lnTo>
                    <a:pt x="2100618" y="1892287"/>
                  </a:lnTo>
                  <a:lnTo>
                    <a:pt x="2294737" y="1892287"/>
                  </a:lnTo>
                  <a:lnTo>
                    <a:pt x="2336203" y="1997837"/>
                  </a:lnTo>
                  <a:lnTo>
                    <a:pt x="2395258" y="1997837"/>
                  </a:lnTo>
                  <a:lnTo>
                    <a:pt x="2395258" y="1992185"/>
                  </a:lnTo>
                  <a:close/>
                </a:path>
                <a:path w="15114905" h="2810509">
                  <a:moveTo>
                    <a:pt x="2644597" y="2571432"/>
                  </a:moveTo>
                  <a:lnTo>
                    <a:pt x="2589936" y="2571432"/>
                  </a:lnTo>
                  <a:lnTo>
                    <a:pt x="2589936" y="2240978"/>
                  </a:lnTo>
                  <a:lnTo>
                    <a:pt x="2589936" y="2186317"/>
                  </a:lnTo>
                  <a:lnTo>
                    <a:pt x="2533396" y="2186317"/>
                  </a:lnTo>
                  <a:lnTo>
                    <a:pt x="2533396" y="2240978"/>
                  </a:lnTo>
                  <a:lnTo>
                    <a:pt x="2533396" y="2571432"/>
                  </a:lnTo>
                  <a:lnTo>
                    <a:pt x="2329840" y="2571432"/>
                  </a:lnTo>
                  <a:lnTo>
                    <a:pt x="2342959" y="2543695"/>
                  </a:lnTo>
                  <a:lnTo>
                    <a:pt x="2351913" y="2509240"/>
                  </a:lnTo>
                  <a:lnTo>
                    <a:pt x="2357666" y="2469121"/>
                  </a:lnTo>
                  <a:lnTo>
                    <a:pt x="2361247" y="2424417"/>
                  </a:lnTo>
                  <a:lnTo>
                    <a:pt x="2371928" y="2240978"/>
                  </a:lnTo>
                  <a:lnTo>
                    <a:pt x="2533396" y="2240978"/>
                  </a:lnTo>
                  <a:lnTo>
                    <a:pt x="2533396" y="2186317"/>
                  </a:lnTo>
                  <a:lnTo>
                    <a:pt x="2318537" y="2186317"/>
                  </a:lnTo>
                  <a:lnTo>
                    <a:pt x="2304707" y="2420023"/>
                  </a:lnTo>
                  <a:lnTo>
                    <a:pt x="2299500" y="2477084"/>
                  </a:lnTo>
                  <a:lnTo>
                    <a:pt x="2291283" y="2519756"/>
                  </a:lnTo>
                  <a:lnTo>
                    <a:pt x="2279878" y="2550426"/>
                  </a:lnTo>
                  <a:lnTo>
                    <a:pt x="2265134" y="2571432"/>
                  </a:lnTo>
                  <a:lnTo>
                    <a:pt x="2217382" y="2571432"/>
                  </a:lnTo>
                  <a:lnTo>
                    <a:pt x="2217382" y="2715933"/>
                  </a:lnTo>
                  <a:lnTo>
                    <a:pt x="2270785" y="2715933"/>
                  </a:lnTo>
                  <a:lnTo>
                    <a:pt x="2270785" y="2626093"/>
                  </a:lnTo>
                  <a:lnTo>
                    <a:pt x="2591193" y="2626093"/>
                  </a:lnTo>
                  <a:lnTo>
                    <a:pt x="2591193" y="2715933"/>
                  </a:lnTo>
                  <a:lnTo>
                    <a:pt x="2644597" y="2715933"/>
                  </a:lnTo>
                  <a:lnTo>
                    <a:pt x="2644597" y="2626093"/>
                  </a:lnTo>
                  <a:lnTo>
                    <a:pt x="2644597" y="2571432"/>
                  </a:lnTo>
                  <a:close/>
                </a:path>
                <a:path w="15114905" h="2810509">
                  <a:moveTo>
                    <a:pt x="2765501" y="1705076"/>
                  </a:moveTo>
                  <a:lnTo>
                    <a:pt x="2758871" y="1656245"/>
                  </a:lnTo>
                  <a:lnTo>
                    <a:pt x="2739872" y="1615605"/>
                  </a:lnTo>
                  <a:lnTo>
                    <a:pt x="2709862" y="1584655"/>
                  </a:lnTo>
                  <a:lnTo>
                    <a:pt x="2708338" y="1583905"/>
                  </a:lnTo>
                  <a:lnTo>
                    <a:pt x="2708338" y="1705076"/>
                  </a:lnTo>
                  <a:lnTo>
                    <a:pt x="2701861" y="1743557"/>
                  </a:lnTo>
                  <a:lnTo>
                    <a:pt x="2683446" y="1773085"/>
                  </a:lnTo>
                  <a:lnTo>
                    <a:pt x="2654528" y="1792008"/>
                  </a:lnTo>
                  <a:lnTo>
                    <a:pt x="2616606" y="1798688"/>
                  </a:lnTo>
                  <a:lnTo>
                    <a:pt x="2519857" y="1798688"/>
                  </a:lnTo>
                  <a:lnTo>
                    <a:pt x="2519857" y="1611464"/>
                  </a:lnTo>
                  <a:lnTo>
                    <a:pt x="2616606" y="1611464"/>
                  </a:lnTo>
                  <a:lnTo>
                    <a:pt x="2654528" y="1618132"/>
                  </a:lnTo>
                  <a:lnTo>
                    <a:pt x="2683446" y="1637068"/>
                  </a:lnTo>
                  <a:lnTo>
                    <a:pt x="2701861" y="1666595"/>
                  </a:lnTo>
                  <a:lnTo>
                    <a:pt x="2708338" y="1705076"/>
                  </a:lnTo>
                  <a:lnTo>
                    <a:pt x="2708338" y="1583905"/>
                  </a:lnTo>
                  <a:lnTo>
                    <a:pt x="2670213" y="1564970"/>
                  </a:lnTo>
                  <a:lnTo>
                    <a:pt x="2622270" y="1558061"/>
                  </a:lnTo>
                  <a:lnTo>
                    <a:pt x="2463317" y="1558061"/>
                  </a:lnTo>
                  <a:lnTo>
                    <a:pt x="2463317" y="1997837"/>
                  </a:lnTo>
                  <a:lnTo>
                    <a:pt x="2519857" y="1997837"/>
                  </a:lnTo>
                  <a:lnTo>
                    <a:pt x="2519857" y="1851456"/>
                  </a:lnTo>
                  <a:lnTo>
                    <a:pt x="2622270" y="1851456"/>
                  </a:lnTo>
                  <a:lnTo>
                    <a:pt x="2670213" y="1844611"/>
                  </a:lnTo>
                  <a:lnTo>
                    <a:pt x="2709862" y="1825078"/>
                  </a:lnTo>
                  <a:lnTo>
                    <a:pt x="2739872" y="1794319"/>
                  </a:lnTo>
                  <a:lnTo>
                    <a:pt x="2758871" y="1753831"/>
                  </a:lnTo>
                  <a:lnTo>
                    <a:pt x="2765501" y="1705076"/>
                  </a:lnTo>
                  <a:close/>
                </a:path>
                <a:path w="15114905" h="2810509">
                  <a:moveTo>
                    <a:pt x="3065234" y="2620441"/>
                  </a:moveTo>
                  <a:lnTo>
                    <a:pt x="3024467" y="2520543"/>
                  </a:lnTo>
                  <a:lnTo>
                    <a:pt x="3002927" y="2467775"/>
                  </a:lnTo>
                  <a:lnTo>
                    <a:pt x="2943987" y="2323350"/>
                  </a:lnTo>
                  <a:lnTo>
                    <a:pt x="2943987" y="2467775"/>
                  </a:lnTo>
                  <a:lnTo>
                    <a:pt x="2791320" y="2467775"/>
                  </a:lnTo>
                  <a:lnTo>
                    <a:pt x="2867342" y="2276157"/>
                  </a:lnTo>
                  <a:lnTo>
                    <a:pt x="2943987" y="2467775"/>
                  </a:lnTo>
                  <a:lnTo>
                    <a:pt x="2943987" y="2323350"/>
                  </a:lnTo>
                  <a:lnTo>
                    <a:pt x="2924733" y="2276157"/>
                  </a:lnTo>
                  <a:lnTo>
                    <a:pt x="2888069" y="2186317"/>
                  </a:lnTo>
                  <a:lnTo>
                    <a:pt x="2847238" y="2186317"/>
                  </a:lnTo>
                  <a:lnTo>
                    <a:pt x="2670060" y="2620441"/>
                  </a:lnTo>
                  <a:lnTo>
                    <a:pt x="2670060" y="2626093"/>
                  </a:lnTo>
                  <a:lnTo>
                    <a:pt x="2728493" y="2626093"/>
                  </a:lnTo>
                  <a:lnTo>
                    <a:pt x="2770581" y="2520543"/>
                  </a:lnTo>
                  <a:lnTo>
                    <a:pt x="2964713" y="2520543"/>
                  </a:lnTo>
                  <a:lnTo>
                    <a:pt x="3006179" y="2626093"/>
                  </a:lnTo>
                  <a:lnTo>
                    <a:pt x="3065234" y="2626093"/>
                  </a:lnTo>
                  <a:lnTo>
                    <a:pt x="3065234" y="2620441"/>
                  </a:lnTo>
                  <a:close/>
                </a:path>
                <a:path w="15114905" h="2810509">
                  <a:moveTo>
                    <a:pt x="3243986" y="1842655"/>
                  </a:moveTo>
                  <a:lnTo>
                    <a:pt x="3186188" y="1842655"/>
                  </a:lnTo>
                  <a:lnTo>
                    <a:pt x="3163062" y="1886546"/>
                  </a:lnTo>
                  <a:lnTo>
                    <a:pt x="3128861" y="1920011"/>
                  </a:lnTo>
                  <a:lnTo>
                    <a:pt x="3085477" y="1941347"/>
                  </a:lnTo>
                  <a:lnTo>
                    <a:pt x="3034779" y="1948840"/>
                  </a:lnTo>
                  <a:lnTo>
                    <a:pt x="2990050" y="1943112"/>
                  </a:lnTo>
                  <a:lnTo>
                    <a:pt x="2950870" y="1926729"/>
                  </a:lnTo>
                  <a:lnTo>
                    <a:pt x="2918396" y="1900847"/>
                  </a:lnTo>
                  <a:lnTo>
                    <a:pt x="2893771" y="1866646"/>
                  </a:lnTo>
                  <a:lnTo>
                    <a:pt x="2878150" y="1825294"/>
                  </a:lnTo>
                  <a:lnTo>
                    <a:pt x="2872689" y="1777949"/>
                  </a:lnTo>
                  <a:lnTo>
                    <a:pt x="2878150" y="1730603"/>
                  </a:lnTo>
                  <a:lnTo>
                    <a:pt x="2893771" y="1689252"/>
                  </a:lnTo>
                  <a:lnTo>
                    <a:pt x="2918396" y="1655051"/>
                  </a:lnTo>
                  <a:lnTo>
                    <a:pt x="2950870" y="1629168"/>
                  </a:lnTo>
                  <a:lnTo>
                    <a:pt x="2990050" y="1612785"/>
                  </a:lnTo>
                  <a:lnTo>
                    <a:pt x="3034779" y="1607070"/>
                  </a:lnTo>
                  <a:lnTo>
                    <a:pt x="3085109" y="1614233"/>
                  </a:lnTo>
                  <a:lnTo>
                    <a:pt x="3128314" y="1634705"/>
                  </a:lnTo>
                  <a:lnTo>
                    <a:pt x="3162439" y="1666963"/>
                  </a:lnTo>
                  <a:lnTo>
                    <a:pt x="3185566" y="1709470"/>
                  </a:lnTo>
                  <a:lnTo>
                    <a:pt x="3243364" y="1709470"/>
                  </a:lnTo>
                  <a:lnTo>
                    <a:pt x="3225990" y="1664627"/>
                  </a:lnTo>
                  <a:lnTo>
                    <a:pt x="3200273" y="1626146"/>
                  </a:lnTo>
                  <a:lnTo>
                    <a:pt x="3167189" y="1594815"/>
                  </a:lnTo>
                  <a:lnTo>
                    <a:pt x="3127718" y="1571447"/>
                  </a:lnTo>
                  <a:lnTo>
                    <a:pt x="3082836" y="1556829"/>
                  </a:lnTo>
                  <a:lnTo>
                    <a:pt x="3033522" y="1551774"/>
                  </a:lnTo>
                  <a:lnTo>
                    <a:pt x="2988081" y="1556143"/>
                  </a:lnTo>
                  <a:lnTo>
                    <a:pt x="2946450" y="1568742"/>
                  </a:lnTo>
                  <a:lnTo>
                    <a:pt x="2909328" y="1588884"/>
                  </a:lnTo>
                  <a:lnTo>
                    <a:pt x="2877401" y="1615859"/>
                  </a:lnTo>
                  <a:lnTo>
                    <a:pt x="2851366" y="1648968"/>
                  </a:lnTo>
                  <a:lnTo>
                    <a:pt x="2831922" y="1687487"/>
                  </a:lnTo>
                  <a:lnTo>
                    <a:pt x="2819730" y="1730717"/>
                  </a:lnTo>
                  <a:lnTo>
                    <a:pt x="2815526" y="1777949"/>
                  </a:lnTo>
                  <a:lnTo>
                    <a:pt x="2819730" y="1825193"/>
                  </a:lnTo>
                  <a:lnTo>
                    <a:pt x="2831922" y="1868424"/>
                  </a:lnTo>
                  <a:lnTo>
                    <a:pt x="2851366" y="1906943"/>
                  </a:lnTo>
                  <a:lnTo>
                    <a:pt x="2877401" y="1940039"/>
                  </a:lnTo>
                  <a:lnTo>
                    <a:pt x="2909328" y="1967014"/>
                  </a:lnTo>
                  <a:lnTo>
                    <a:pt x="2946450" y="1987156"/>
                  </a:lnTo>
                  <a:lnTo>
                    <a:pt x="2988081" y="1999767"/>
                  </a:lnTo>
                  <a:lnTo>
                    <a:pt x="3033522" y="2004123"/>
                  </a:lnTo>
                  <a:lnTo>
                    <a:pt x="3082925" y="1998929"/>
                  </a:lnTo>
                  <a:lnTo>
                    <a:pt x="3128022" y="1983905"/>
                  </a:lnTo>
                  <a:lnTo>
                    <a:pt x="3167735" y="1959902"/>
                  </a:lnTo>
                  <a:lnTo>
                    <a:pt x="3201009" y="1927796"/>
                  </a:lnTo>
                  <a:lnTo>
                    <a:pt x="3226790" y="1888426"/>
                  </a:lnTo>
                  <a:lnTo>
                    <a:pt x="3243986" y="1842655"/>
                  </a:lnTo>
                  <a:close/>
                </a:path>
                <a:path w="15114905" h="2810509">
                  <a:moveTo>
                    <a:pt x="3470033" y="2186673"/>
                  </a:moveTo>
                  <a:lnTo>
                    <a:pt x="3413493" y="2186673"/>
                  </a:lnTo>
                  <a:lnTo>
                    <a:pt x="3413493" y="2375903"/>
                  </a:lnTo>
                  <a:lnTo>
                    <a:pt x="3189833" y="2375903"/>
                  </a:lnTo>
                  <a:lnTo>
                    <a:pt x="3189833" y="2186673"/>
                  </a:lnTo>
                  <a:lnTo>
                    <a:pt x="3133293" y="2186673"/>
                  </a:lnTo>
                  <a:lnTo>
                    <a:pt x="3133293" y="2375903"/>
                  </a:lnTo>
                  <a:lnTo>
                    <a:pt x="3133293" y="2430513"/>
                  </a:lnTo>
                  <a:lnTo>
                    <a:pt x="3133293" y="2626093"/>
                  </a:lnTo>
                  <a:lnTo>
                    <a:pt x="3189833" y="2626093"/>
                  </a:lnTo>
                  <a:lnTo>
                    <a:pt x="3189833" y="2430513"/>
                  </a:lnTo>
                  <a:lnTo>
                    <a:pt x="3413493" y="2430513"/>
                  </a:lnTo>
                  <a:lnTo>
                    <a:pt x="3413493" y="2626093"/>
                  </a:lnTo>
                  <a:lnTo>
                    <a:pt x="3470033" y="2626093"/>
                  </a:lnTo>
                  <a:lnTo>
                    <a:pt x="3470033" y="2430513"/>
                  </a:lnTo>
                  <a:lnTo>
                    <a:pt x="3470033" y="2375903"/>
                  </a:lnTo>
                  <a:lnTo>
                    <a:pt x="3470033" y="2186673"/>
                  </a:lnTo>
                  <a:close/>
                </a:path>
                <a:path w="15114905" h="2810509">
                  <a:moveTo>
                    <a:pt x="3588232" y="1558417"/>
                  </a:moveTo>
                  <a:lnTo>
                    <a:pt x="3270326" y="1558417"/>
                  </a:lnTo>
                  <a:lnTo>
                    <a:pt x="3270326" y="1611757"/>
                  </a:lnTo>
                  <a:lnTo>
                    <a:pt x="3401009" y="1611757"/>
                  </a:lnTo>
                  <a:lnTo>
                    <a:pt x="3401009" y="1997837"/>
                  </a:lnTo>
                  <a:lnTo>
                    <a:pt x="3457549" y="1997837"/>
                  </a:lnTo>
                  <a:lnTo>
                    <a:pt x="3457549" y="1611757"/>
                  </a:lnTo>
                  <a:lnTo>
                    <a:pt x="3588232" y="1611757"/>
                  </a:lnTo>
                  <a:lnTo>
                    <a:pt x="3588232" y="1558417"/>
                  </a:lnTo>
                  <a:close/>
                </a:path>
                <a:path w="15114905" h="2810509">
                  <a:moveTo>
                    <a:pt x="3833609" y="8369"/>
                  </a:moveTo>
                  <a:lnTo>
                    <a:pt x="3758209" y="8369"/>
                  </a:lnTo>
                  <a:lnTo>
                    <a:pt x="3758209" y="594741"/>
                  </a:lnTo>
                  <a:lnTo>
                    <a:pt x="3833609" y="594741"/>
                  </a:lnTo>
                  <a:lnTo>
                    <a:pt x="3833609" y="8369"/>
                  </a:lnTo>
                  <a:close/>
                </a:path>
                <a:path w="15114905" h="2810509">
                  <a:moveTo>
                    <a:pt x="3857371" y="2571483"/>
                  </a:moveTo>
                  <a:lnTo>
                    <a:pt x="3646906" y="2571483"/>
                  </a:lnTo>
                  <a:lnTo>
                    <a:pt x="3646906" y="2430513"/>
                  </a:lnTo>
                  <a:lnTo>
                    <a:pt x="3841038" y="2430513"/>
                  </a:lnTo>
                  <a:lnTo>
                    <a:pt x="3841038" y="2377173"/>
                  </a:lnTo>
                  <a:lnTo>
                    <a:pt x="3646906" y="2377173"/>
                  </a:lnTo>
                  <a:lnTo>
                    <a:pt x="3646906" y="2241283"/>
                  </a:lnTo>
                  <a:lnTo>
                    <a:pt x="3852976" y="2241283"/>
                  </a:lnTo>
                  <a:lnTo>
                    <a:pt x="3852976" y="2186673"/>
                  </a:lnTo>
                  <a:lnTo>
                    <a:pt x="3590366" y="2186673"/>
                  </a:lnTo>
                  <a:lnTo>
                    <a:pt x="3590366" y="2241283"/>
                  </a:lnTo>
                  <a:lnTo>
                    <a:pt x="3590366" y="2377173"/>
                  </a:lnTo>
                  <a:lnTo>
                    <a:pt x="3590366" y="2430513"/>
                  </a:lnTo>
                  <a:lnTo>
                    <a:pt x="3590366" y="2571483"/>
                  </a:lnTo>
                  <a:lnTo>
                    <a:pt x="3590366" y="2626093"/>
                  </a:lnTo>
                  <a:lnTo>
                    <a:pt x="3857371" y="2626093"/>
                  </a:lnTo>
                  <a:lnTo>
                    <a:pt x="3857371" y="2571483"/>
                  </a:lnTo>
                  <a:close/>
                </a:path>
                <a:path w="15114905" h="2810509">
                  <a:moveTo>
                    <a:pt x="3971785" y="1872183"/>
                  </a:moveTo>
                  <a:lnTo>
                    <a:pt x="3954589" y="1806536"/>
                  </a:lnTo>
                  <a:lnTo>
                    <a:pt x="3913987" y="1767738"/>
                  </a:lnTo>
                  <a:lnTo>
                    <a:pt x="3913987" y="1869681"/>
                  </a:lnTo>
                  <a:lnTo>
                    <a:pt x="3908577" y="1901405"/>
                  </a:lnTo>
                  <a:lnTo>
                    <a:pt x="3893261" y="1924646"/>
                  </a:lnTo>
                  <a:lnTo>
                    <a:pt x="3869461" y="1938934"/>
                  </a:lnTo>
                  <a:lnTo>
                    <a:pt x="3838600" y="1943811"/>
                  </a:lnTo>
                  <a:lnTo>
                    <a:pt x="3721747" y="1943811"/>
                  </a:lnTo>
                  <a:lnTo>
                    <a:pt x="3721747" y="1794916"/>
                  </a:lnTo>
                  <a:lnTo>
                    <a:pt x="3839235" y="1794916"/>
                  </a:lnTo>
                  <a:lnTo>
                    <a:pt x="3870528" y="1800148"/>
                  </a:lnTo>
                  <a:lnTo>
                    <a:pt x="3894048" y="1815096"/>
                  </a:lnTo>
                  <a:lnTo>
                    <a:pt x="3908844" y="1838642"/>
                  </a:lnTo>
                  <a:lnTo>
                    <a:pt x="3913987" y="1869681"/>
                  </a:lnTo>
                  <a:lnTo>
                    <a:pt x="3913987" y="1767738"/>
                  </a:lnTo>
                  <a:lnTo>
                    <a:pt x="3907713" y="1763496"/>
                  </a:lnTo>
                  <a:lnTo>
                    <a:pt x="3926141" y="1745792"/>
                  </a:lnTo>
                  <a:lnTo>
                    <a:pt x="3928033" y="1742770"/>
                  </a:lnTo>
                  <a:lnTo>
                    <a:pt x="3939756" y="1724075"/>
                  </a:lnTo>
                  <a:lnTo>
                    <a:pt x="3948176" y="1698828"/>
                  </a:lnTo>
                  <a:lnTo>
                    <a:pt x="3951059" y="1670519"/>
                  </a:lnTo>
                  <a:lnTo>
                    <a:pt x="3942499" y="1624584"/>
                  </a:lnTo>
                  <a:lnTo>
                    <a:pt x="3934015" y="1612087"/>
                  </a:lnTo>
                  <a:lnTo>
                    <a:pt x="3918394" y="1589087"/>
                  </a:lnTo>
                  <a:lnTo>
                    <a:pt x="3893883" y="1574038"/>
                  </a:lnTo>
                  <a:lnTo>
                    <a:pt x="3893883" y="1676806"/>
                  </a:lnTo>
                  <a:lnTo>
                    <a:pt x="3889730" y="1704073"/>
                  </a:lnTo>
                  <a:lnTo>
                    <a:pt x="3877551" y="1724863"/>
                  </a:lnTo>
                  <a:lnTo>
                    <a:pt x="3857841" y="1738109"/>
                  </a:lnTo>
                  <a:lnTo>
                    <a:pt x="3831056" y="1742770"/>
                  </a:lnTo>
                  <a:lnTo>
                    <a:pt x="3721747" y="1742770"/>
                  </a:lnTo>
                  <a:lnTo>
                    <a:pt x="3721747" y="1612087"/>
                  </a:lnTo>
                  <a:lnTo>
                    <a:pt x="3829177" y="1612087"/>
                  </a:lnTo>
                  <a:lnTo>
                    <a:pt x="3855720" y="1616544"/>
                  </a:lnTo>
                  <a:lnTo>
                    <a:pt x="3876141" y="1629371"/>
                  </a:lnTo>
                  <a:lnTo>
                    <a:pt x="3889260" y="1649730"/>
                  </a:lnTo>
                  <a:lnTo>
                    <a:pt x="3893883" y="1676806"/>
                  </a:lnTo>
                  <a:lnTo>
                    <a:pt x="3893883" y="1574038"/>
                  </a:lnTo>
                  <a:lnTo>
                    <a:pt x="3881082" y="1566176"/>
                  </a:lnTo>
                  <a:lnTo>
                    <a:pt x="3832949" y="1558061"/>
                  </a:lnTo>
                  <a:lnTo>
                    <a:pt x="3665829" y="1558061"/>
                  </a:lnTo>
                  <a:lnTo>
                    <a:pt x="3665829" y="1997837"/>
                  </a:lnTo>
                  <a:lnTo>
                    <a:pt x="3843629" y="1997837"/>
                  </a:lnTo>
                  <a:lnTo>
                    <a:pt x="3895725" y="1988807"/>
                  </a:lnTo>
                  <a:lnTo>
                    <a:pt x="3936212" y="1963280"/>
                  </a:lnTo>
                  <a:lnTo>
                    <a:pt x="3949103" y="1943811"/>
                  </a:lnTo>
                  <a:lnTo>
                    <a:pt x="3962450" y="1923630"/>
                  </a:lnTo>
                  <a:lnTo>
                    <a:pt x="3971785" y="1872183"/>
                  </a:lnTo>
                  <a:close/>
                </a:path>
                <a:path w="15114905" h="2810509">
                  <a:moveTo>
                    <a:pt x="4185424" y="587197"/>
                  </a:moveTo>
                  <a:lnTo>
                    <a:pt x="3939146" y="297370"/>
                  </a:lnTo>
                  <a:lnTo>
                    <a:pt x="4171188" y="15913"/>
                  </a:lnTo>
                  <a:lnTo>
                    <a:pt x="4171188" y="8369"/>
                  </a:lnTo>
                  <a:lnTo>
                    <a:pt x="4083227" y="8369"/>
                  </a:lnTo>
                  <a:lnTo>
                    <a:pt x="3857891" y="288150"/>
                  </a:lnTo>
                  <a:lnTo>
                    <a:pt x="3857891" y="310769"/>
                  </a:lnTo>
                  <a:lnTo>
                    <a:pt x="4094124" y="594741"/>
                  </a:lnTo>
                  <a:lnTo>
                    <a:pt x="4185424" y="594741"/>
                  </a:lnTo>
                  <a:lnTo>
                    <a:pt x="4185424" y="587197"/>
                  </a:lnTo>
                  <a:close/>
                </a:path>
                <a:path w="15114905" h="2810509">
                  <a:moveTo>
                    <a:pt x="4478769" y="1777949"/>
                  </a:moveTo>
                  <a:lnTo>
                    <a:pt x="4474489" y="1730717"/>
                  </a:lnTo>
                  <a:lnTo>
                    <a:pt x="4462132" y="1687487"/>
                  </a:lnTo>
                  <a:lnTo>
                    <a:pt x="4442384" y="1648968"/>
                  </a:lnTo>
                  <a:lnTo>
                    <a:pt x="4421594" y="1622945"/>
                  </a:lnTo>
                  <a:lnTo>
                    <a:pt x="4421594" y="1777949"/>
                  </a:lnTo>
                  <a:lnTo>
                    <a:pt x="4416069" y="1825078"/>
                  </a:lnTo>
                  <a:lnTo>
                    <a:pt x="4400283" y="1866366"/>
                  </a:lnTo>
                  <a:lnTo>
                    <a:pt x="4375340" y="1900618"/>
                  </a:lnTo>
                  <a:lnTo>
                    <a:pt x="4342384" y="1926590"/>
                  </a:lnTo>
                  <a:lnTo>
                    <a:pt x="4302557" y="1943074"/>
                  </a:lnTo>
                  <a:lnTo>
                    <a:pt x="4256989" y="1948840"/>
                  </a:lnTo>
                  <a:lnTo>
                    <a:pt x="4211421" y="1943074"/>
                  </a:lnTo>
                  <a:lnTo>
                    <a:pt x="4171594" y="1926590"/>
                  </a:lnTo>
                  <a:lnTo>
                    <a:pt x="4138638" y="1900618"/>
                  </a:lnTo>
                  <a:lnTo>
                    <a:pt x="4113707" y="1866366"/>
                  </a:lnTo>
                  <a:lnTo>
                    <a:pt x="4097909" y="1825078"/>
                  </a:lnTo>
                  <a:lnTo>
                    <a:pt x="4092384" y="1777949"/>
                  </a:lnTo>
                  <a:lnTo>
                    <a:pt x="4097909" y="1730819"/>
                  </a:lnTo>
                  <a:lnTo>
                    <a:pt x="4113707" y="1689531"/>
                  </a:lnTo>
                  <a:lnTo>
                    <a:pt x="4138638" y="1655279"/>
                  </a:lnTo>
                  <a:lnTo>
                    <a:pt x="4171594" y="1629308"/>
                  </a:lnTo>
                  <a:lnTo>
                    <a:pt x="4211421" y="1612836"/>
                  </a:lnTo>
                  <a:lnTo>
                    <a:pt x="4256989" y="1607070"/>
                  </a:lnTo>
                  <a:lnTo>
                    <a:pt x="4302557" y="1612836"/>
                  </a:lnTo>
                  <a:lnTo>
                    <a:pt x="4342384" y="1629308"/>
                  </a:lnTo>
                  <a:lnTo>
                    <a:pt x="4375340" y="1655279"/>
                  </a:lnTo>
                  <a:lnTo>
                    <a:pt x="4400283" y="1689531"/>
                  </a:lnTo>
                  <a:lnTo>
                    <a:pt x="4416069" y="1730819"/>
                  </a:lnTo>
                  <a:lnTo>
                    <a:pt x="4421594" y="1777949"/>
                  </a:lnTo>
                  <a:lnTo>
                    <a:pt x="4421594" y="1622945"/>
                  </a:lnTo>
                  <a:lnTo>
                    <a:pt x="4415942" y="1615859"/>
                  </a:lnTo>
                  <a:lnTo>
                    <a:pt x="4405350" y="1607070"/>
                  </a:lnTo>
                  <a:lnTo>
                    <a:pt x="4383481" y="1588884"/>
                  </a:lnTo>
                  <a:lnTo>
                    <a:pt x="4345711" y="1568742"/>
                  </a:lnTo>
                  <a:lnTo>
                    <a:pt x="4303319" y="1556143"/>
                  </a:lnTo>
                  <a:lnTo>
                    <a:pt x="4256989" y="1551774"/>
                  </a:lnTo>
                  <a:lnTo>
                    <a:pt x="4210659" y="1556143"/>
                  </a:lnTo>
                  <a:lnTo>
                    <a:pt x="4168267" y="1568742"/>
                  </a:lnTo>
                  <a:lnTo>
                    <a:pt x="4130497" y="1588884"/>
                  </a:lnTo>
                  <a:lnTo>
                    <a:pt x="4098048" y="1615859"/>
                  </a:lnTo>
                  <a:lnTo>
                    <a:pt x="4071594" y="1648968"/>
                  </a:lnTo>
                  <a:lnTo>
                    <a:pt x="4051846" y="1687487"/>
                  </a:lnTo>
                  <a:lnTo>
                    <a:pt x="4039489" y="1730717"/>
                  </a:lnTo>
                  <a:lnTo>
                    <a:pt x="4035221" y="1777949"/>
                  </a:lnTo>
                  <a:lnTo>
                    <a:pt x="4039489" y="1825193"/>
                  </a:lnTo>
                  <a:lnTo>
                    <a:pt x="4051846" y="1868424"/>
                  </a:lnTo>
                  <a:lnTo>
                    <a:pt x="4071594" y="1906943"/>
                  </a:lnTo>
                  <a:lnTo>
                    <a:pt x="4098048" y="1940039"/>
                  </a:lnTo>
                  <a:lnTo>
                    <a:pt x="4130497" y="1967014"/>
                  </a:lnTo>
                  <a:lnTo>
                    <a:pt x="4168267" y="1987156"/>
                  </a:lnTo>
                  <a:lnTo>
                    <a:pt x="4210659" y="1999767"/>
                  </a:lnTo>
                  <a:lnTo>
                    <a:pt x="4256989" y="2004123"/>
                  </a:lnTo>
                  <a:lnTo>
                    <a:pt x="4303319" y="1999767"/>
                  </a:lnTo>
                  <a:lnTo>
                    <a:pt x="4345711" y="1987156"/>
                  </a:lnTo>
                  <a:lnTo>
                    <a:pt x="4383481" y="1967014"/>
                  </a:lnTo>
                  <a:lnTo>
                    <a:pt x="4405350" y="1948840"/>
                  </a:lnTo>
                  <a:lnTo>
                    <a:pt x="4415942" y="1940039"/>
                  </a:lnTo>
                  <a:lnTo>
                    <a:pt x="4442384" y="1906943"/>
                  </a:lnTo>
                  <a:lnTo>
                    <a:pt x="4462132" y="1868424"/>
                  </a:lnTo>
                  <a:lnTo>
                    <a:pt x="4474489" y="1825193"/>
                  </a:lnTo>
                  <a:lnTo>
                    <a:pt x="4478769" y="1777949"/>
                  </a:lnTo>
                  <a:close/>
                </a:path>
                <a:path w="15114905" h="2810509">
                  <a:moveTo>
                    <a:pt x="4683036" y="204381"/>
                  </a:moveTo>
                  <a:lnTo>
                    <a:pt x="4678489" y="156870"/>
                  </a:lnTo>
                  <a:lnTo>
                    <a:pt x="4665256" y="114604"/>
                  </a:lnTo>
                  <a:lnTo>
                    <a:pt x="4644720" y="79578"/>
                  </a:lnTo>
                  <a:lnTo>
                    <a:pt x="4644009" y="78359"/>
                  </a:lnTo>
                  <a:lnTo>
                    <a:pt x="4615408" y="48856"/>
                  </a:lnTo>
                  <a:lnTo>
                    <a:pt x="4606810" y="43510"/>
                  </a:lnTo>
                  <a:lnTo>
                    <a:pt x="4606810" y="204381"/>
                  </a:lnTo>
                  <a:lnTo>
                    <a:pt x="4598187" y="255689"/>
                  </a:lnTo>
                  <a:lnTo>
                    <a:pt x="4573625" y="295059"/>
                  </a:lnTo>
                  <a:lnTo>
                    <a:pt x="4535081" y="320294"/>
                  </a:lnTo>
                  <a:lnTo>
                    <a:pt x="4484509" y="329196"/>
                  </a:lnTo>
                  <a:lnTo>
                    <a:pt x="4355516" y="329196"/>
                  </a:lnTo>
                  <a:lnTo>
                    <a:pt x="4355516" y="79578"/>
                  </a:lnTo>
                  <a:lnTo>
                    <a:pt x="4484509" y="79578"/>
                  </a:lnTo>
                  <a:lnTo>
                    <a:pt x="4535081" y="88468"/>
                  </a:lnTo>
                  <a:lnTo>
                    <a:pt x="4573625" y="113703"/>
                  </a:lnTo>
                  <a:lnTo>
                    <a:pt x="4598187" y="153073"/>
                  </a:lnTo>
                  <a:lnTo>
                    <a:pt x="4606810" y="204381"/>
                  </a:lnTo>
                  <a:lnTo>
                    <a:pt x="4606810" y="43510"/>
                  </a:lnTo>
                  <a:lnTo>
                    <a:pt x="4580102" y="26860"/>
                  </a:lnTo>
                  <a:lnTo>
                    <a:pt x="4538764" y="13119"/>
                  </a:lnTo>
                  <a:lnTo>
                    <a:pt x="4492053" y="8369"/>
                  </a:lnTo>
                  <a:lnTo>
                    <a:pt x="4280128" y="8369"/>
                  </a:lnTo>
                  <a:lnTo>
                    <a:pt x="4280128" y="594741"/>
                  </a:lnTo>
                  <a:lnTo>
                    <a:pt x="4355516" y="594741"/>
                  </a:lnTo>
                  <a:lnTo>
                    <a:pt x="4355516" y="399567"/>
                  </a:lnTo>
                  <a:lnTo>
                    <a:pt x="4492053" y="399567"/>
                  </a:lnTo>
                  <a:lnTo>
                    <a:pt x="4538764" y="394855"/>
                  </a:lnTo>
                  <a:lnTo>
                    <a:pt x="4580102" y="381241"/>
                  </a:lnTo>
                  <a:lnTo>
                    <a:pt x="4615408" y="359410"/>
                  </a:lnTo>
                  <a:lnTo>
                    <a:pt x="4644009" y="330085"/>
                  </a:lnTo>
                  <a:lnTo>
                    <a:pt x="4644529" y="329196"/>
                  </a:lnTo>
                  <a:lnTo>
                    <a:pt x="4665256" y="294005"/>
                  </a:lnTo>
                  <a:lnTo>
                    <a:pt x="4678489" y="251853"/>
                  </a:lnTo>
                  <a:lnTo>
                    <a:pt x="4683036" y="204381"/>
                  </a:lnTo>
                  <a:close/>
                </a:path>
                <a:path w="15114905" h="2810509">
                  <a:moveTo>
                    <a:pt x="5192293" y="587197"/>
                  </a:moveTo>
                  <a:lnTo>
                    <a:pt x="5137937" y="454012"/>
                  </a:lnTo>
                  <a:lnTo>
                    <a:pt x="5109222" y="383641"/>
                  </a:lnTo>
                  <a:lnTo>
                    <a:pt x="5030622" y="191058"/>
                  </a:lnTo>
                  <a:lnTo>
                    <a:pt x="5030622" y="383641"/>
                  </a:lnTo>
                  <a:lnTo>
                    <a:pt x="4827079" y="383641"/>
                  </a:lnTo>
                  <a:lnTo>
                    <a:pt x="4928425" y="128155"/>
                  </a:lnTo>
                  <a:lnTo>
                    <a:pt x="5030622" y="383641"/>
                  </a:lnTo>
                  <a:lnTo>
                    <a:pt x="5030622" y="191058"/>
                  </a:lnTo>
                  <a:lnTo>
                    <a:pt x="5004955" y="128155"/>
                  </a:lnTo>
                  <a:lnTo>
                    <a:pt x="4956073" y="8369"/>
                  </a:lnTo>
                  <a:lnTo>
                    <a:pt x="4901628" y="8369"/>
                  </a:lnTo>
                  <a:lnTo>
                    <a:pt x="4665408" y="587197"/>
                  </a:lnTo>
                  <a:lnTo>
                    <a:pt x="4665408" y="594741"/>
                  </a:lnTo>
                  <a:lnTo>
                    <a:pt x="4743310" y="594741"/>
                  </a:lnTo>
                  <a:lnTo>
                    <a:pt x="4799431" y="454012"/>
                  </a:lnTo>
                  <a:lnTo>
                    <a:pt x="5058270" y="454012"/>
                  </a:lnTo>
                  <a:lnTo>
                    <a:pt x="5113553" y="594741"/>
                  </a:lnTo>
                  <a:lnTo>
                    <a:pt x="5192293" y="594741"/>
                  </a:lnTo>
                  <a:lnTo>
                    <a:pt x="5192293" y="587197"/>
                  </a:lnTo>
                  <a:close/>
                </a:path>
                <a:path w="15114905" h="2810509">
                  <a:moveTo>
                    <a:pt x="5631815" y="8369"/>
                  </a:moveTo>
                  <a:lnTo>
                    <a:pt x="5552237" y="8369"/>
                  </a:lnTo>
                  <a:lnTo>
                    <a:pt x="5461762" y="205219"/>
                  </a:lnTo>
                  <a:lnTo>
                    <a:pt x="5402288" y="338416"/>
                  </a:lnTo>
                  <a:lnTo>
                    <a:pt x="5340299" y="202704"/>
                  </a:lnTo>
                  <a:lnTo>
                    <a:pt x="5250675" y="8369"/>
                  </a:lnTo>
                  <a:lnTo>
                    <a:pt x="5169420" y="8369"/>
                  </a:lnTo>
                  <a:lnTo>
                    <a:pt x="5169420" y="15913"/>
                  </a:lnTo>
                  <a:lnTo>
                    <a:pt x="5361241" y="423849"/>
                  </a:lnTo>
                  <a:lnTo>
                    <a:pt x="5285854" y="586359"/>
                  </a:lnTo>
                  <a:lnTo>
                    <a:pt x="5285854" y="594741"/>
                  </a:lnTo>
                  <a:lnTo>
                    <a:pt x="5366270" y="594741"/>
                  </a:lnTo>
                  <a:lnTo>
                    <a:pt x="5631815" y="15913"/>
                  </a:lnTo>
                  <a:lnTo>
                    <a:pt x="5631815" y="8369"/>
                  </a:lnTo>
                  <a:close/>
                </a:path>
                <a:path w="15114905" h="2810509">
                  <a:moveTo>
                    <a:pt x="6172632" y="521868"/>
                  </a:moveTo>
                  <a:lnTo>
                    <a:pt x="6099746" y="521868"/>
                  </a:lnTo>
                  <a:lnTo>
                    <a:pt x="6099746" y="81241"/>
                  </a:lnTo>
                  <a:lnTo>
                    <a:pt x="6099746" y="8369"/>
                  </a:lnTo>
                  <a:lnTo>
                    <a:pt x="6024359" y="8369"/>
                  </a:lnTo>
                  <a:lnTo>
                    <a:pt x="6024359" y="81241"/>
                  </a:lnTo>
                  <a:lnTo>
                    <a:pt x="6024359" y="521868"/>
                  </a:lnTo>
                  <a:lnTo>
                    <a:pt x="5752960" y="521868"/>
                  </a:lnTo>
                  <a:lnTo>
                    <a:pt x="5770461" y="484873"/>
                  </a:lnTo>
                  <a:lnTo>
                    <a:pt x="5782373" y="438937"/>
                  </a:lnTo>
                  <a:lnTo>
                    <a:pt x="5790057" y="385457"/>
                  </a:lnTo>
                  <a:lnTo>
                    <a:pt x="5794845" y="325843"/>
                  </a:lnTo>
                  <a:lnTo>
                    <a:pt x="5809081" y="81241"/>
                  </a:lnTo>
                  <a:lnTo>
                    <a:pt x="6024359" y="81241"/>
                  </a:lnTo>
                  <a:lnTo>
                    <a:pt x="6024359" y="8369"/>
                  </a:lnTo>
                  <a:lnTo>
                    <a:pt x="5737872" y="8369"/>
                  </a:lnTo>
                  <a:lnTo>
                    <a:pt x="5719445" y="319989"/>
                  </a:lnTo>
                  <a:lnTo>
                    <a:pt x="5712498" y="396049"/>
                  </a:lnTo>
                  <a:lnTo>
                    <a:pt x="5701538" y="452958"/>
                  </a:lnTo>
                  <a:lnTo>
                    <a:pt x="5686349" y="493852"/>
                  </a:lnTo>
                  <a:lnTo>
                    <a:pt x="5666676" y="521868"/>
                  </a:lnTo>
                  <a:lnTo>
                    <a:pt x="5603011" y="521868"/>
                  </a:lnTo>
                  <a:lnTo>
                    <a:pt x="5603011" y="714527"/>
                  </a:lnTo>
                  <a:lnTo>
                    <a:pt x="5674220" y="714527"/>
                  </a:lnTo>
                  <a:lnTo>
                    <a:pt x="5674220" y="594741"/>
                  </a:lnTo>
                  <a:lnTo>
                    <a:pt x="6101423" y="594741"/>
                  </a:lnTo>
                  <a:lnTo>
                    <a:pt x="6101423" y="714527"/>
                  </a:lnTo>
                  <a:lnTo>
                    <a:pt x="6172632" y="714527"/>
                  </a:lnTo>
                  <a:lnTo>
                    <a:pt x="6172632" y="594741"/>
                  </a:lnTo>
                  <a:lnTo>
                    <a:pt x="6172632" y="521868"/>
                  </a:lnTo>
                  <a:close/>
                </a:path>
                <a:path w="15114905" h="2810509">
                  <a:moveTo>
                    <a:pt x="7025576" y="301561"/>
                  </a:moveTo>
                  <a:lnTo>
                    <a:pt x="7021957" y="250774"/>
                  </a:lnTo>
                  <a:lnTo>
                    <a:pt x="7011429" y="203288"/>
                  </a:lnTo>
                  <a:lnTo>
                    <a:pt x="6994449" y="159575"/>
                  </a:lnTo>
                  <a:lnTo>
                    <a:pt x="6971512" y="120142"/>
                  </a:lnTo>
                  <a:lnTo>
                    <a:pt x="6943064" y="85432"/>
                  </a:lnTo>
                  <a:lnTo>
                    <a:pt x="6909600" y="55968"/>
                  </a:lnTo>
                  <a:lnTo>
                    <a:pt x="6871576" y="32194"/>
                  </a:lnTo>
                  <a:lnTo>
                    <a:pt x="6829463" y="14630"/>
                  </a:lnTo>
                  <a:lnTo>
                    <a:pt x="6783756" y="3733"/>
                  </a:lnTo>
                  <a:lnTo>
                    <a:pt x="6734899" y="0"/>
                  </a:lnTo>
                  <a:lnTo>
                    <a:pt x="6685089" y="3810"/>
                  </a:lnTo>
                  <a:lnTo>
                    <a:pt x="6638417" y="14935"/>
                  </a:lnTo>
                  <a:lnTo>
                    <a:pt x="6595427" y="32943"/>
                  </a:lnTo>
                  <a:lnTo>
                    <a:pt x="6556692" y="57378"/>
                  </a:lnTo>
                  <a:lnTo>
                    <a:pt x="6522733" y="87769"/>
                  </a:lnTo>
                  <a:lnTo>
                    <a:pt x="6494119" y="123685"/>
                  </a:lnTo>
                  <a:lnTo>
                    <a:pt x="6471399" y="164655"/>
                  </a:lnTo>
                  <a:lnTo>
                    <a:pt x="6455118" y="210248"/>
                  </a:lnTo>
                  <a:lnTo>
                    <a:pt x="6532181" y="210248"/>
                  </a:lnTo>
                  <a:lnTo>
                    <a:pt x="6555587" y="163880"/>
                  </a:lnTo>
                  <a:lnTo>
                    <a:pt x="6588722" y="125996"/>
                  </a:lnTo>
                  <a:lnTo>
                    <a:pt x="6630251" y="97650"/>
                  </a:lnTo>
                  <a:lnTo>
                    <a:pt x="6678866" y="79870"/>
                  </a:lnTo>
                  <a:lnTo>
                    <a:pt x="6733222" y="73710"/>
                  </a:lnTo>
                  <a:lnTo>
                    <a:pt x="6780136" y="78359"/>
                  </a:lnTo>
                  <a:lnTo>
                    <a:pt x="6822732" y="91833"/>
                  </a:lnTo>
                  <a:lnTo>
                    <a:pt x="6860311" y="113398"/>
                  </a:lnTo>
                  <a:lnTo>
                    <a:pt x="6892150" y="142367"/>
                  </a:lnTo>
                  <a:lnTo>
                    <a:pt x="6917512" y="177990"/>
                  </a:lnTo>
                  <a:lnTo>
                    <a:pt x="6935698" y="219570"/>
                  </a:lnTo>
                  <a:lnTo>
                    <a:pt x="6945998" y="266369"/>
                  </a:lnTo>
                  <a:lnTo>
                    <a:pt x="6656997" y="266369"/>
                  </a:lnTo>
                  <a:lnTo>
                    <a:pt x="6656997" y="336740"/>
                  </a:lnTo>
                  <a:lnTo>
                    <a:pt x="6945998" y="336740"/>
                  </a:lnTo>
                  <a:lnTo>
                    <a:pt x="6935698" y="383540"/>
                  </a:lnTo>
                  <a:lnTo>
                    <a:pt x="6917512" y="425119"/>
                  </a:lnTo>
                  <a:lnTo>
                    <a:pt x="6892150" y="460743"/>
                  </a:lnTo>
                  <a:lnTo>
                    <a:pt x="6860311" y="489712"/>
                  </a:lnTo>
                  <a:lnTo>
                    <a:pt x="6822732" y="511276"/>
                  </a:lnTo>
                  <a:lnTo>
                    <a:pt x="6780136" y="524751"/>
                  </a:lnTo>
                  <a:lnTo>
                    <a:pt x="6733222" y="529399"/>
                  </a:lnTo>
                  <a:lnTo>
                    <a:pt x="6687147" y="524903"/>
                  </a:lnTo>
                  <a:lnTo>
                    <a:pt x="6644932" y="511873"/>
                  </a:lnTo>
                  <a:lnTo>
                    <a:pt x="6607365" y="490969"/>
                  </a:lnTo>
                  <a:lnTo>
                    <a:pt x="6575247" y="462889"/>
                  </a:lnTo>
                  <a:lnTo>
                    <a:pt x="6549364" y="428282"/>
                  </a:lnTo>
                  <a:lnTo>
                    <a:pt x="6530505" y="387832"/>
                  </a:lnTo>
                  <a:lnTo>
                    <a:pt x="6454280" y="387832"/>
                  </a:lnTo>
                  <a:lnTo>
                    <a:pt x="6470358" y="434365"/>
                  </a:lnTo>
                  <a:lnTo>
                    <a:pt x="6493065" y="476250"/>
                  </a:lnTo>
                  <a:lnTo>
                    <a:pt x="6521793" y="513003"/>
                  </a:lnTo>
                  <a:lnTo>
                    <a:pt x="6555956" y="544169"/>
                  </a:lnTo>
                  <a:lnTo>
                    <a:pt x="6594945" y="569239"/>
                  </a:lnTo>
                  <a:lnTo>
                    <a:pt x="6638163" y="587743"/>
                  </a:lnTo>
                  <a:lnTo>
                    <a:pt x="6685013" y="599186"/>
                  </a:lnTo>
                  <a:lnTo>
                    <a:pt x="6734899" y="603123"/>
                  </a:lnTo>
                  <a:lnTo>
                    <a:pt x="6783756" y="599376"/>
                  </a:lnTo>
                  <a:lnTo>
                    <a:pt x="6829463" y="588479"/>
                  </a:lnTo>
                  <a:lnTo>
                    <a:pt x="6871576" y="570915"/>
                  </a:lnTo>
                  <a:lnTo>
                    <a:pt x="6909600" y="547141"/>
                  </a:lnTo>
                  <a:lnTo>
                    <a:pt x="6943064" y="517677"/>
                  </a:lnTo>
                  <a:lnTo>
                    <a:pt x="6971512" y="482981"/>
                  </a:lnTo>
                  <a:lnTo>
                    <a:pt x="6994449" y="443534"/>
                  </a:lnTo>
                  <a:lnTo>
                    <a:pt x="7011429" y="399821"/>
                  </a:lnTo>
                  <a:lnTo>
                    <a:pt x="7021957" y="352336"/>
                  </a:lnTo>
                  <a:lnTo>
                    <a:pt x="7025576" y="301561"/>
                  </a:lnTo>
                  <a:close/>
                </a:path>
                <a:path w="15114905" h="2810509">
                  <a:moveTo>
                    <a:pt x="7229284" y="8369"/>
                  </a:moveTo>
                  <a:lnTo>
                    <a:pt x="7153884" y="8369"/>
                  </a:lnTo>
                  <a:lnTo>
                    <a:pt x="7153884" y="594741"/>
                  </a:lnTo>
                  <a:lnTo>
                    <a:pt x="7229284" y="594741"/>
                  </a:lnTo>
                  <a:lnTo>
                    <a:pt x="7229284" y="8369"/>
                  </a:lnTo>
                  <a:close/>
                </a:path>
                <a:path w="15114905" h="2810509">
                  <a:moveTo>
                    <a:pt x="7581100" y="587197"/>
                  </a:moveTo>
                  <a:lnTo>
                    <a:pt x="7334821" y="297370"/>
                  </a:lnTo>
                  <a:lnTo>
                    <a:pt x="7566863" y="15913"/>
                  </a:lnTo>
                  <a:lnTo>
                    <a:pt x="7566863" y="8369"/>
                  </a:lnTo>
                  <a:lnTo>
                    <a:pt x="7478903" y="8369"/>
                  </a:lnTo>
                  <a:lnTo>
                    <a:pt x="7253567" y="288150"/>
                  </a:lnTo>
                  <a:lnTo>
                    <a:pt x="7253567" y="310769"/>
                  </a:lnTo>
                  <a:lnTo>
                    <a:pt x="7489799" y="594741"/>
                  </a:lnTo>
                  <a:lnTo>
                    <a:pt x="7581100" y="594741"/>
                  </a:lnTo>
                  <a:lnTo>
                    <a:pt x="7581100" y="587197"/>
                  </a:lnTo>
                  <a:close/>
                </a:path>
                <a:path w="15114905" h="2810509">
                  <a:moveTo>
                    <a:pt x="8211617" y="301561"/>
                  </a:moveTo>
                  <a:lnTo>
                    <a:pt x="8207946" y="250774"/>
                  </a:lnTo>
                  <a:lnTo>
                    <a:pt x="8197266" y="203288"/>
                  </a:lnTo>
                  <a:lnTo>
                    <a:pt x="8180044" y="159575"/>
                  </a:lnTo>
                  <a:lnTo>
                    <a:pt x="8156753" y="120142"/>
                  </a:lnTo>
                  <a:lnTo>
                    <a:pt x="8135391" y="94500"/>
                  </a:lnTo>
                  <a:lnTo>
                    <a:pt x="8135391" y="301561"/>
                  </a:lnTo>
                  <a:lnTo>
                    <a:pt x="8131213" y="349338"/>
                  </a:lnTo>
                  <a:lnTo>
                    <a:pt x="8119123" y="392988"/>
                  </a:lnTo>
                  <a:lnTo>
                    <a:pt x="8099742" y="431812"/>
                  </a:lnTo>
                  <a:lnTo>
                    <a:pt x="8073720" y="465112"/>
                  </a:lnTo>
                  <a:lnTo>
                    <a:pt x="8041678" y="492201"/>
                  </a:lnTo>
                  <a:lnTo>
                    <a:pt x="8004276" y="512406"/>
                  </a:lnTo>
                  <a:lnTo>
                    <a:pt x="7962151" y="525043"/>
                  </a:lnTo>
                  <a:lnTo>
                    <a:pt x="7915923" y="529399"/>
                  </a:lnTo>
                  <a:lnTo>
                    <a:pt x="7869695" y="525043"/>
                  </a:lnTo>
                  <a:lnTo>
                    <a:pt x="7827556" y="512406"/>
                  </a:lnTo>
                  <a:lnTo>
                    <a:pt x="7790154" y="492201"/>
                  </a:lnTo>
                  <a:lnTo>
                    <a:pt x="7758125" y="465112"/>
                  </a:lnTo>
                  <a:lnTo>
                    <a:pt x="7732103" y="431812"/>
                  </a:lnTo>
                  <a:lnTo>
                    <a:pt x="7712723" y="392988"/>
                  </a:lnTo>
                  <a:lnTo>
                    <a:pt x="7700619" y="349338"/>
                  </a:lnTo>
                  <a:lnTo>
                    <a:pt x="7696454" y="301561"/>
                  </a:lnTo>
                  <a:lnTo>
                    <a:pt x="7700619" y="253771"/>
                  </a:lnTo>
                  <a:lnTo>
                    <a:pt x="7712723" y="210121"/>
                  </a:lnTo>
                  <a:lnTo>
                    <a:pt x="7732103" y="171297"/>
                  </a:lnTo>
                  <a:lnTo>
                    <a:pt x="7758125" y="137998"/>
                  </a:lnTo>
                  <a:lnTo>
                    <a:pt x="7790154" y="110909"/>
                  </a:lnTo>
                  <a:lnTo>
                    <a:pt x="7827556" y="90703"/>
                  </a:lnTo>
                  <a:lnTo>
                    <a:pt x="7869695" y="78066"/>
                  </a:lnTo>
                  <a:lnTo>
                    <a:pt x="7915923" y="73710"/>
                  </a:lnTo>
                  <a:lnTo>
                    <a:pt x="7962151" y="78066"/>
                  </a:lnTo>
                  <a:lnTo>
                    <a:pt x="8004276" y="90703"/>
                  </a:lnTo>
                  <a:lnTo>
                    <a:pt x="8041678" y="110909"/>
                  </a:lnTo>
                  <a:lnTo>
                    <a:pt x="8073720" y="137998"/>
                  </a:lnTo>
                  <a:lnTo>
                    <a:pt x="8099742" y="171297"/>
                  </a:lnTo>
                  <a:lnTo>
                    <a:pt x="8119123" y="210121"/>
                  </a:lnTo>
                  <a:lnTo>
                    <a:pt x="8131213" y="253771"/>
                  </a:lnTo>
                  <a:lnTo>
                    <a:pt x="8135391" y="301561"/>
                  </a:lnTo>
                  <a:lnTo>
                    <a:pt x="8135391" y="94500"/>
                  </a:lnTo>
                  <a:lnTo>
                    <a:pt x="8127847" y="85432"/>
                  </a:lnTo>
                  <a:lnTo>
                    <a:pt x="8114309" y="73710"/>
                  </a:lnTo>
                  <a:lnTo>
                    <a:pt x="8093824" y="55968"/>
                  </a:lnTo>
                  <a:lnTo>
                    <a:pt x="8055153" y="32194"/>
                  </a:lnTo>
                  <a:lnTo>
                    <a:pt x="8012290" y="14630"/>
                  </a:lnTo>
                  <a:lnTo>
                    <a:pt x="7965719" y="3733"/>
                  </a:lnTo>
                  <a:lnTo>
                    <a:pt x="7915923" y="0"/>
                  </a:lnTo>
                  <a:lnTo>
                    <a:pt x="7866113" y="3733"/>
                  </a:lnTo>
                  <a:lnTo>
                    <a:pt x="7819542" y="14630"/>
                  </a:lnTo>
                  <a:lnTo>
                    <a:pt x="7776692" y="32194"/>
                  </a:lnTo>
                  <a:lnTo>
                    <a:pt x="7738008" y="55968"/>
                  </a:lnTo>
                  <a:lnTo>
                    <a:pt x="7703985" y="85432"/>
                  </a:lnTo>
                  <a:lnTo>
                    <a:pt x="7675092" y="120142"/>
                  </a:lnTo>
                  <a:lnTo>
                    <a:pt x="7651801" y="159575"/>
                  </a:lnTo>
                  <a:lnTo>
                    <a:pt x="7634567" y="203288"/>
                  </a:lnTo>
                  <a:lnTo>
                    <a:pt x="7623886" y="250774"/>
                  </a:lnTo>
                  <a:lnTo>
                    <a:pt x="7620228" y="301561"/>
                  </a:lnTo>
                  <a:lnTo>
                    <a:pt x="7623886" y="352336"/>
                  </a:lnTo>
                  <a:lnTo>
                    <a:pt x="7634567" y="399821"/>
                  </a:lnTo>
                  <a:lnTo>
                    <a:pt x="7651801" y="443534"/>
                  </a:lnTo>
                  <a:lnTo>
                    <a:pt x="7675092" y="482981"/>
                  </a:lnTo>
                  <a:lnTo>
                    <a:pt x="7703985" y="517677"/>
                  </a:lnTo>
                  <a:lnTo>
                    <a:pt x="7738008" y="547141"/>
                  </a:lnTo>
                  <a:lnTo>
                    <a:pt x="7776692" y="570915"/>
                  </a:lnTo>
                  <a:lnTo>
                    <a:pt x="7819542" y="588479"/>
                  </a:lnTo>
                  <a:lnTo>
                    <a:pt x="7866113" y="599376"/>
                  </a:lnTo>
                  <a:lnTo>
                    <a:pt x="7915923" y="603123"/>
                  </a:lnTo>
                  <a:lnTo>
                    <a:pt x="7965719" y="599376"/>
                  </a:lnTo>
                  <a:lnTo>
                    <a:pt x="8012290" y="588479"/>
                  </a:lnTo>
                  <a:lnTo>
                    <a:pt x="8055153" y="570915"/>
                  </a:lnTo>
                  <a:lnTo>
                    <a:pt x="8093824" y="547141"/>
                  </a:lnTo>
                  <a:lnTo>
                    <a:pt x="8114309" y="529399"/>
                  </a:lnTo>
                  <a:lnTo>
                    <a:pt x="8127847" y="517677"/>
                  </a:lnTo>
                  <a:lnTo>
                    <a:pt x="8156753" y="482981"/>
                  </a:lnTo>
                  <a:lnTo>
                    <a:pt x="8180044" y="443534"/>
                  </a:lnTo>
                  <a:lnTo>
                    <a:pt x="8197266" y="399821"/>
                  </a:lnTo>
                  <a:lnTo>
                    <a:pt x="8207946" y="352336"/>
                  </a:lnTo>
                  <a:lnTo>
                    <a:pt x="8211617" y="301561"/>
                  </a:lnTo>
                  <a:close/>
                </a:path>
                <a:path w="15114905" h="2810509">
                  <a:moveTo>
                    <a:pt x="8789035" y="8001"/>
                  </a:moveTo>
                  <a:lnTo>
                    <a:pt x="8713635" y="8001"/>
                  </a:lnTo>
                  <a:lnTo>
                    <a:pt x="8713635" y="260731"/>
                  </a:lnTo>
                  <a:lnTo>
                    <a:pt x="8415426" y="260731"/>
                  </a:lnTo>
                  <a:lnTo>
                    <a:pt x="8415426" y="8001"/>
                  </a:lnTo>
                  <a:lnTo>
                    <a:pt x="8340039" y="8001"/>
                  </a:lnTo>
                  <a:lnTo>
                    <a:pt x="8340039" y="260731"/>
                  </a:lnTo>
                  <a:lnTo>
                    <a:pt x="8340039" y="333121"/>
                  </a:lnTo>
                  <a:lnTo>
                    <a:pt x="8340039" y="594741"/>
                  </a:lnTo>
                  <a:lnTo>
                    <a:pt x="8415426" y="594741"/>
                  </a:lnTo>
                  <a:lnTo>
                    <a:pt x="8415426" y="333121"/>
                  </a:lnTo>
                  <a:lnTo>
                    <a:pt x="8713635" y="333121"/>
                  </a:lnTo>
                  <a:lnTo>
                    <a:pt x="8713635" y="594741"/>
                  </a:lnTo>
                  <a:lnTo>
                    <a:pt x="8789035" y="594741"/>
                  </a:lnTo>
                  <a:lnTo>
                    <a:pt x="8789035" y="333121"/>
                  </a:lnTo>
                  <a:lnTo>
                    <a:pt x="8789035" y="260731"/>
                  </a:lnTo>
                  <a:lnTo>
                    <a:pt x="8789035" y="8001"/>
                  </a:lnTo>
                  <a:close/>
                </a:path>
                <a:path w="15114905" h="2810509">
                  <a:moveTo>
                    <a:pt x="9508211" y="301561"/>
                  </a:moveTo>
                  <a:lnTo>
                    <a:pt x="9504553" y="250774"/>
                  </a:lnTo>
                  <a:lnTo>
                    <a:pt x="9493860" y="203288"/>
                  </a:lnTo>
                  <a:lnTo>
                    <a:pt x="9476638" y="159575"/>
                  </a:lnTo>
                  <a:lnTo>
                    <a:pt x="9453347" y="120142"/>
                  </a:lnTo>
                  <a:lnTo>
                    <a:pt x="9431985" y="94500"/>
                  </a:lnTo>
                  <a:lnTo>
                    <a:pt x="9431985" y="301561"/>
                  </a:lnTo>
                  <a:lnTo>
                    <a:pt x="9427807" y="349338"/>
                  </a:lnTo>
                  <a:lnTo>
                    <a:pt x="9415716" y="392988"/>
                  </a:lnTo>
                  <a:lnTo>
                    <a:pt x="9396336" y="431812"/>
                  </a:lnTo>
                  <a:lnTo>
                    <a:pt x="9370314" y="465112"/>
                  </a:lnTo>
                  <a:lnTo>
                    <a:pt x="9338285" y="492201"/>
                  </a:lnTo>
                  <a:lnTo>
                    <a:pt x="9300870" y="512406"/>
                  </a:lnTo>
                  <a:lnTo>
                    <a:pt x="9258744" y="525043"/>
                  </a:lnTo>
                  <a:lnTo>
                    <a:pt x="9212516" y="529399"/>
                  </a:lnTo>
                  <a:lnTo>
                    <a:pt x="9166288" y="525043"/>
                  </a:lnTo>
                  <a:lnTo>
                    <a:pt x="9124150" y="512406"/>
                  </a:lnTo>
                  <a:lnTo>
                    <a:pt x="9086748" y="492201"/>
                  </a:lnTo>
                  <a:lnTo>
                    <a:pt x="9054719" y="465112"/>
                  </a:lnTo>
                  <a:lnTo>
                    <a:pt x="9028697" y="431812"/>
                  </a:lnTo>
                  <a:lnTo>
                    <a:pt x="9009316" y="392988"/>
                  </a:lnTo>
                  <a:lnTo>
                    <a:pt x="8997213" y="349338"/>
                  </a:lnTo>
                  <a:lnTo>
                    <a:pt x="8993048" y="301561"/>
                  </a:lnTo>
                  <a:lnTo>
                    <a:pt x="8997213" y="253771"/>
                  </a:lnTo>
                  <a:lnTo>
                    <a:pt x="9009316" y="210121"/>
                  </a:lnTo>
                  <a:lnTo>
                    <a:pt x="9028697" y="171297"/>
                  </a:lnTo>
                  <a:lnTo>
                    <a:pt x="9054719" y="137998"/>
                  </a:lnTo>
                  <a:lnTo>
                    <a:pt x="9086748" y="110909"/>
                  </a:lnTo>
                  <a:lnTo>
                    <a:pt x="9124150" y="90703"/>
                  </a:lnTo>
                  <a:lnTo>
                    <a:pt x="9166288" y="78066"/>
                  </a:lnTo>
                  <a:lnTo>
                    <a:pt x="9212516" y="73710"/>
                  </a:lnTo>
                  <a:lnTo>
                    <a:pt x="9258744" y="78066"/>
                  </a:lnTo>
                  <a:lnTo>
                    <a:pt x="9300870" y="90703"/>
                  </a:lnTo>
                  <a:lnTo>
                    <a:pt x="9338285" y="110909"/>
                  </a:lnTo>
                  <a:lnTo>
                    <a:pt x="9370314" y="137998"/>
                  </a:lnTo>
                  <a:lnTo>
                    <a:pt x="9396336" y="171297"/>
                  </a:lnTo>
                  <a:lnTo>
                    <a:pt x="9415716" y="210121"/>
                  </a:lnTo>
                  <a:lnTo>
                    <a:pt x="9427807" y="253771"/>
                  </a:lnTo>
                  <a:lnTo>
                    <a:pt x="9431985" y="301561"/>
                  </a:lnTo>
                  <a:lnTo>
                    <a:pt x="9431985" y="94500"/>
                  </a:lnTo>
                  <a:lnTo>
                    <a:pt x="9424441" y="85432"/>
                  </a:lnTo>
                  <a:lnTo>
                    <a:pt x="9410903" y="73710"/>
                  </a:lnTo>
                  <a:lnTo>
                    <a:pt x="9390418" y="55968"/>
                  </a:lnTo>
                  <a:lnTo>
                    <a:pt x="9351747" y="32194"/>
                  </a:lnTo>
                  <a:lnTo>
                    <a:pt x="9308884" y="14630"/>
                  </a:lnTo>
                  <a:lnTo>
                    <a:pt x="9262326" y="3733"/>
                  </a:lnTo>
                  <a:lnTo>
                    <a:pt x="9212516" y="0"/>
                  </a:lnTo>
                  <a:lnTo>
                    <a:pt x="9162707" y="3733"/>
                  </a:lnTo>
                  <a:lnTo>
                    <a:pt x="9116149" y="14630"/>
                  </a:lnTo>
                  <a:lnTo>
                    <a:pt x="9073286" y="32194"/>
                  </a:lnTo>
                  <a:lnTo>
                    <a:pt x="9034602" y="55968"/>
                  </a:lnTo>
                  <a:lnTo>
                    <a:pt x="9000579" y="85432"/>
                  </a:lnTo>
                  <a:lnTo>
                    <a:pt x="8971686" y="120142"/>
                  </a:lnTo>
                  <a:lnTo>
                    <a:pt x="8948395" y="159575"/>
                  </a:lnTo>
                  <a:lnTo>
                    <a:pt x="8931161" y="203288"/>
                  </a:lnTo>
                  <a:lnTo>
                    <a:pt x="8920480" y="250774"/>
                  </a:lnTo>
                  <a:lnTo>
                    <a:pt x="8916822" y="301561"/>
                  </a:lnTo>
                  <a:lnTo>
                    <a:pt x="8920480" y="352336"/>
                  </a:lnTo>
                  <a:lnTo>
                    <a:pt x="8931161" y="399821"/>
                  </a:lnTo>
                  <a:lnTo>
                    <a:pt x="8948395" y="443534"/>
                  </a:lnTo>
                  <a:lnTo>
                    <a:pt x="8971686" y="482981"/>
                  </a:lnTo>
                  <a:lnTo>
                    <a:pt x="9000579" y="517677"/>
                  </a:lnTo>
                  <a:lnTo>
                    <a:pt x="9034602" y="547141"/>
                  </a:lnTo>
                  <a:lnTo>
                    <a:pt x="9073286" y="570915"/>
                  </a:lnTo>
                  <a:lnTo>
                    <a:pt x="9116149" y="588479"/>
                  </a:lnTo>
                  <a:lnTo>
                    <a:pt x="9162707" y="599376"/>
                  </a:lnTo>
                  <a:lnTo>
                    <a:pt x="9212516" y="603123"/>
                  </a:lnTo>
                  <a:lnTo>
                    <a:pt x="9262326" y="599376"/>
                  </a:lnTo>
                  <a:lnTo>
                    <a:pt x="9308884" y="588479"/>
                  </a:lnTo>
                  <a:lnTo>
                    <a:pt x="9351747" y="570915"/>
                  </a:lnTo>
                  <a:lnTo>
                    <a:pt x="9390418" y="547141"/>
                  </a:lnTo>
                  <a:lnTo>
                    <a:pt x="9410903" y="529399"/>
                  </a:lnTo>
                  <a:lnTo>
                    <a:pt x="9424441" y="517677"/>
                  </a:lnTo>
                  <a:lnTo>
                    <a:pt x="9453347" y="482981"/>
                  </a:lnTo>
                  <a:lnTo>
                    <a:pt x="9476638" y="443534"/>
                  </a:lnTo>
                  <a:lnTo>
                    <a:pt x="9493860" y="399821"/>
                  </a:lnTo>
                  <a:lnTo>
                    <a:pt x="9504553" y="352336"/>
                  </a:lnTo>
                  <a:lnTo>
                    <a:pt x="9508211" y="301561"/>
                  </a:lnTo>
                  <a:close/>
                </a:path>
                <a:path w="15114905" h="2810509">
                  <a:moveTo>
                    <a:pt x="10190328" y="8369"/>
                  </a:moveTo>
                  <a:lnTo>
                    <a:pt x="10130853" y="8369"/>
                  </a:lnTo>
                  <a:lnTo>
                    <a:pt x="9913899" y="321665"/>
                  </a:lnTo>
                  <a:lnTo>
                    <a:pt x="9696107" y="8369"/>
                  </a:lnTo>
                  <a:lnTo>
                    <a:pt x="9636633" y="8369"/>
                  </a:lnTo>
                  <a:lnTo>
                    <a:pt x="9636633" y="594741"/>
                  </a:lnTo>
                  <a:lnTo>
                    <a:pt x="9712020" y="594741"/>
                  </a:lnTo>
                  <a:lnTo>
                    <a:pt x="9712020" y="154965"/>
                  </a:lnTo>
                  <a:lnTo>
                    <a:pt x="9892957" y="414642"/>
                  </a:lnTo>
                  <a:lnTo>
                    <a:pt x="9934842" y="414642"/>
                  </a:lnTo>
                  <a:lnTo>
                    <a:pt x="10114940" y="156641"/>
                  </a:lnTo>
                  <a:lnTo>
                    <a:pt x="10114940" y="594741"/>
                  </a:lnTo>
                  <a:lnTo>
                    <a:pt x="10190328" y="594741"/>
                  </a:lnTo>
                  <a:lnTo>
                    <a:pt x="10190328" y="8369"/>
                  </a:lnTo>
                  <a:close/>
                </a:path>
                <a:path w="15114905" h="2810509">
                  <a:moveTo>
                    <a:pt x="10799763" y="8369"/>
                  </a:moveTo>
                  <a:lnTo>
                    <a:pt x="10741965" y="8369"/>
                  </a:lnTo>
                  <a:lnTo>
                    <a:pt x="10426167" y="448144"/>
                  </a:lnTo>
                  <a:lnTo>
                    <a:pt x="10426167" y="8369"/>
                  </a:lnTo>
                  <a:lnTo>
                    <a:pt x="10350779" y="8369"/>
                  </a:lnTo>
                  <a:lnTo>
                    <a:pt x="10350779" y="594741"/>
                  </a:lnTo>
                  <a:lnTo>
                    <a:pt x="10410253" y="594741"/>
                  </a:lnTo>
                  <a:lnTo>
                    <a:pt x="10724375" y="158318"/>
                  </a:lnTo>
                  <a:lnTo>
                    <a:pt x="10724375" y="594741"/>
                  </a:lnTo>
                  <a:lnTo>
                    <a:pt x="10799763" y="594741"/>
                  </a:lnTo>
                  <a:lnTo>
                    <a:pt x="10799763" y="8369"/>
                  </a:lnTo>
                  <a:close/>
                </a:path>
                <a:path w="15114905" h="2810509">
                  <a:moveTo>
                    <a:pt x="11035602" y="8369"/>
                  </a:moveTo>
                  <a:lnTo>
                    <a:pt x="10960214" y="8369"/>
                  </a:lnTo>
                  <a:lnTo>
                    <a:pt x="10960214" y="594741"/>
                  </a:lnTo>
                  <a:lnTo>
                    <a:pt x="11035602" y="594741"/>
                  </a:lnTo>
                  <a:lnTo>
                    <a:pt x="11035602" y="8369"/>
                  </a:lnTo>
                  <a:close/>
                </a:path>
                <a:path w="15114905" h="2810509">
                  <a:moveTo>
                    <a:pt x="11258169" y="2280551"/>
                  </a:moveTo>
                  <a:lnTo>
                    <a:pt x="11214811" y="2280551"/>
                  </a:lnTo>
                  <a:lnTo>
                    <a:pt x="10977956" y="2610383"/>
                  </a:lnTo>
                  <a:lnTo>
                    <a:pt x="10977956" y="2280551"/>
                  </a:lnTo>
                  <a:lnTo>
                    <a:pt x="10921416" y="2280551"/>
                  </a:lnTo>
                  <a:lnTo>
                    <a:pt x="10921416" y="2720327"/>
                  </a:lnTo>
                  <a:lnTo>
                    <a:pt x="10966031" y="2720327"/>
                  </a:lnTo>
                  <a:lnTo>
                    <a:pt x="11201616" y="2393010"/>
                  </a:lnTo>
                  <a:lnTo>
                    <a:pt x="11201616" y="2720327"/>
                  </a:lnTo>
                  <a:lnTo>
                    <a:pt x="11258169" y="2720327"/>
                  </a:lnTo>
                  <a:lnTo>
                    <a:pt x="11258169" y="2280551"/>
                  </a:lnTo>
                  <a:close/>
                </a:path>
                <a:path w="15114905" h="2810509">
                  <a:moveTo>
                    <a:pt x="11387430" y="587197"/>
                  </a:moveTo>
                  <a:lnTo>
                    <a:pt x="11141151" y="297370"/>
                  </a:lnTo>
                  <a:lnTo>
                    <a:pt x="11373193" y="15913"/>
                  </a:lnTo>
                  <a:lnTo>
                    <a:pt x="11373193" y="8369"/>
                  </a:lnTo>
                  <a:lnTo>
                    <a:pt x="11285233" y="8369"/>
                  </a:lnTo>
                  <a:lnTo>
                    <a:pt x="11059897" y="288150"/>
                  </a:lnTo>
                  <a:lnTo>
                    <a:pt x="11059897" y="310769"/>
                  </a:lnTo>
                  <a:lnTo>
                    <a:pt x="11296117" y="594741"/>
                  </a:lnTo>
                  <a:lnTo>
                    <a:pt x="11387430" y="594741"/>
                  </a:lnTo>
                  <a:lnTo>
                    <a:pt x="11387430" y="587197"/>
                  </a:lnTo>
                  <a:close/>
                </a:path>
                <a:path w="15114905" h="2810509">
                  <a:moveTo>
                    <a:pt x="11715242" y="2280907"/>
                  </a:moveTo>
                  <a:lnTo>
                    <a:pt x="11658702" y="2280907"/>
                  </a:lnTo>
                  <a:lnTo>
                    <a:pt x="11658702" y="2470137"/>
                  </a:lnTo>
                  <a:lnTo>
                    <a:pt x="11435042" y="2470137"/>
                  </a:lnTo>
                  <a:lnTo>
                    <a:pt x="11435042" y="2280907"/>
                  </a:lnTo>
                  <a:lnTo>
                    <a:pt x="11378502" y="2280907"/>
                  </a:lnTo>
                  <a:lnTo>
                    <a:pt x="11378502" y="2470137"/>
                  </a:lnTo>
                  <a:lnTo>
                    <a:pt x="11378502" y="2524747"/>
                  </a:lnTo>
                  <a:lnTo>
                    <a:pt x="11378502" y="2720327"/>
                  </a:lnTo>
                  <a:lnTo>
                    <a:pt x="11435042" y="2720327"/>
                  </a:lnTo>
                  <a:lnTo>
                    <a:pt x="11435042" y="2524747"/>
                  </a:lnTo>
                  <a:lnTo>
                    <a:pt x="11658702" y="2524747"/>
                  </a:lnTo>
                  <a:lnTo>
                    <a:pt x="11658702" y="2720327"/>
                  </a:lnTo>
                  <a:lnTo>
                    <a:pt x="11715242" y="2720327"/>
                  </a:lnTo>
                  <a:lnTo>
                    <a:pt x="11715242" y="2524747"/>
                  </a:lnTo>
                  <a:lnTo>
                    <a:pt x="11715242" y="2470137"/>
                  </a:lnTo>
                  <a:lnTo>
                    <a:pt x="11715242" y="2280907"/>
                  </a:lnTo>
                  <a:close/>
                </a:path>
                <a:path w="15114905" h="2810509">
                  <a:moveTo>
                    <a:pt x="11938660" y="587197"/>
                  </a:moveTo>
                  <a:lnTo>
                    <a:pt x="11884304" y="454012"/>
                  </a:lnTo>
                  <a:lnTo>
                    <a:pt x="11855590" y="383641"/>
                  </a:lnTo>
                  <a:lnTo>
                    <a:pt x="11776989" y="191058"/>
                  </a:lnTo>
                  <a:lnTo>
                    <a:pt x="11776989" y="383641"/>
                  </a:lnTo>
                  <a:lnTo>
                    <a:pt x="11573434" y="383641"/>
                  </a:lnTo>
                  <a:lnTo>
                    <a:pt x="11674793" y="128155"/>
                  </a:lnTo>
                  <a:lnTo>
                    <a:pt x="11776989" y="383641"/>
                  </a:lnTo>
                  <a:lnTo>
                    <a:pt x="11776989" y="191058"/>
                  </a:lnTo>
                  <a:lnTo>
                    <a:pt x="11751323" y="128155"/>
                  </a:lnTo>
                  <a:lnTo>
                    <a:pt x="11702428" y="8369"/>
                  </a:lnTo>
                  <a:lnTo>
                    <a:pt x="11647983" y="8369"/>
                  </a:lnTo>
                  <a:lnTo>
                    <a:pt x="11411763" y="587197"/>
                  </a:lnTo>
                  <a:lnTo>
                    <a:pt x="11411763" y="594741"/>
                  </a:lnTo>
                  <a:lnTo>
                    <a:pt x="11489665" y="594741"/>
                  </a:lnTo>
                  <a:lnTo>
                    <a:pt x="11545786" y="454012"/>
                  </a:lnTo>
                  <a:lnTo>
                    <a:pt x="11804625" y="454012"/>
                  </a:lnTo>
                  <a:lnTo>
                    <a:pt x="11859920" y="594741"/>
                  </a:lnTo>
                  <a:lnTo>
                    <a:pt x="11938660" y="594741"/>
                  </a:lnTo>
                  <a:lnTo>
                    <a:pt x="11938660" y="587197"/>
                  </a:lnTo>
                  <a:close/>
                </a:path>
                <a:path w="15114905" h="2810509">
                  <a:moveTo>
                    <a:pt x="12141530" y="2594673"/>
                  </a:moveTo>
                  <a:lnTo>
                    <a:pt x="12124334" y="2529027"/>
                  </a:lnTo>
                  <a:lnTo>
                    <a:pt x="12083733" y="2490228"/>
                  </a:lnTo>
                  <a:lnTo>
                    <a:pt x="12083733" y="2592171"/>
                  </a:lnTo>
                  <a:lnTo>
                    <a:pt x="12078322" y="2623896"/>
                  </a:lnTo>
                  <a:lnTo>
                    <a:pt x="12063006" y="2647137"/>
                  </a:lnTo>
                  <a:lnTo>
                    <a:pt x="12039206" y="2661424"/>
                  </a:lnTo>
                  <a:lnTo>
                    <a:pt x="12008345" y="2666301"/>
                  </a:lnTo>
                  <a:lnTo>
                    <a:pt x="11891493" y="2666301"/>
                  </a:lnTo>
                  <a:lnTo>
                    <a:pt x="11891493" y="2517406"/>
                  </a:lnTo>
                  <a:lnTo>
                    <a:pt x="12008980" y="2517406"/>
                  </a:lnTo>
                  <a:lnTo>
                    <a:pt x="12040273" y="2522639"/>
                  </a:lnTo>
                  <a:lnTo>
                    <a:pt x="12063794" y="2537587"/>
                  </a:lnTo>
                  <a:lnTo>
                    <a:pt x="12078589" y="2561132"/>
                  </a:lnTo>
                  <a:lnTo>
                    <a:pt x="12083733" y="2592171"/>
                  </a:lnTo>
                  <a:lnTo>
                    <a:pt x="12083733" y="2490228"/>
                  </a:lnTo>
                  <a:lnTo>
                    <a:pt x="12077459" y="2485987"/>
                  </a:lnTo>
                  <a:lnTo>
                    <a:pt x="12095886" y="2468283"/>
                  </a:lnTo>
                  <a:lnTo>
                    <a:pt x="12097779" y="2465260"/>
                  </a:lnTo>
                  <a:lnTo>
                    <a:pt x="12109501" y="2446566"/>
                  </a:lnTo>
                  <a:lnTo>
                    <a:pt x="12117921" y="2421318"/>
                  </a:lnTo>
                  <a:lnTo>
                    <a:pt x="12120804" y="2393010"/>
                  </a:lnTo>
                  <a:lnTo>
                    <a:pt x="12112244" y="2347074"/>
                  </a:lnTo>
                  <a:lnTo>
                    <a:pt x="12103760" y="2334577"/>
                  </a:lnTo>
                  <a:lnTo>
                    <a:pt x="12088139" y="2311577"/>
                  </a:lnTo>
                  <a:lnTo>
                    <a:pt x="12063628" y="2296528"/>
                  </a:lnTo>
                  <a:lnTo>
                    <a:pt x="12063628" y="2399296"/>
                  </a:lnTo>
                  <a:lnTo>
                    <a:pt x="12059476" y="2426563"/>
                  </a:lnTo>
                  <a:lnTo>
                    <a:pt x="12047296" y="2447353"/>
                  </a:lnTo>
                  <a:lnTo>
                    <a:pt x="12027586" y="2460599"/>
                  </a:lnTo>
                  <a:lnTo>
                    <a:pt x="12000802" y="2465260"/>
                  </a:lnTo>
                  <a:lnTo>
                    <a:pt x="11891493" y="2465260"/>
                  </a:lnTo>
                  <a:lnTo>
                    <a:pt x="11891493" y="2334577"/>
                  </a:lnTo>
                  <a:lnTo>
                    <a:pt x="11998922" y="2334577"/>
                  </a:lnTo>
                  <a:lnTo>
                    <a:pt x="12025465" y="2339035"/>
                  </a:lnTo>
                  <a:lnTo>
                    <a:pt x="12045887" y="2351862"/>
                  </a:lnTo>
                  <a:lnTo>
                    <a:pt x="12059006" y="2372220"/>
                  </a:lnTo>
                  <a:lnTo>
                    <a:pt x="12063628" y="2399296"/>
                  </a:lnTo>
                  <a:lnTo>
                    <a:pt x="12063628" y="2296528"/>
                  </a:lnTo>
                  <a:lnTo>
                    <a:pt x="12050827" y="2288667"/>
                  </a:lnTo>
                  <a:lnTo>
                    <a:pt x="12002694" y="2280551"/>
                  </a:lnTo>
                  <a:lnTo>
                    <a:pt x="11835575" y="2280551"/>
                  </a:lnTo>
                  <a:lnTo>
                    <a:pt x="11835575" y="2720327"/>
                  </a:lnTo>
                  <a:lnTo>
                    <a:pt x="12013375" y="2720327"/>
                  </a:lnTo>
                  <a:lnTo>
                    <a:pt x="12065470" y="2711297"/>
                  </a:lnTo>
                  <a:lnTo>
                    <a:pt x="12105958" y="2685770"/>
                  </a:lnTo>
                  <a:lnTo>
                    <a:pt x="12118848" y="2666301"/>
                  </a:lnTo>
                  <a:lnTo>
                    <a:pt x="12132196" y="2646121"/>
                  </a:lnTo>
                  <a:lnTo>
                    <a:pt x="12141530" y="2594673"/>
                  </a:lnTo>
                  <a:close/>
                </a:path>
                <a:path w="15114905" h="2810509">
                  <a:moveTo>
                    <a:pt x="12496470" y="2665717"/>
                  </a:moveTo>
                  <a:lnTo>
                    <a:pt x="12286005" y="2665717"/>
                  </a:lnTo>
                  <a:lnTo>
                    <a:pt x="12286005" y="2524747"/>
                  </a:lnTo>
                  <a:lnTo>
                    <a:pt x="12480138" y="2524747"/>
                  </a:lnTo>
                  <a:lnTo>
                    <a:pt x="12480138" y="2471407"/>
                  </a:lnTo>
                  <a:lnTo>
                    <a:pt x="12286005" y="2471407"/>
                  </a:lnTo>
                  <a:lnTo>
                    <a:pt x="12286005" y="2335517"/>
                  </a:lnTo>
                  <a:lnTo>
                    <a:pt x="12492076" y="2335517"/>
                  </a:lnTo>
                  <a:lnTo>
                    <a:pt x="12492076" y="2280907"/>
                  </a:lnTo>
                  <a:lnTo>
                    <a:pt x="12229465" y="2280907"/>
                  </a:lnTo>
                  <a:lnTo>
                    <a:pt x="12229465" y="2335517"/>
                  </a:lnTo>
                  <a:lnTo>
                    <a:pt x="12229465" y="2471407"/>
                  </a:lnTo>
                  <a:lnTo>
                    <a:pt x="12229465" y="2524747"/>
                  </a:lnTo>
                  <a:lnTo>
                    <a:pt x="12229465" y="2665717"/>
                  </a:lnTo>
                  <a:lnTo>
                    <a:pt x="12229465" y="2720327"/>
                  </a:lnTo>
                  <a:lnTo>
                    <a:pt x="12496470" y="2720327"/>
                  </a:lnTo>
                  <a:lnTo>
                    <a:pt x="12496470" y="2665717"/>
                  </a:lnTo>
                  <a:close/>
                </a:path>
                <a:path w="15114905" h="2810509">
                  <a:moveTo>
                    <a:pt x="12985598" y="2565146"/>
                  </a:moveTo>
                  <a:lnTo>
                    <a:pt x="12927800" y="2565146"/>
                  </a:lnTo>
                  <a:lnTo>
                    <a:pt x="12904673" y="2609037"/>
                  </a:lnTo>
                  <a:lnTo>
                    <a:pt x="12870472" y="2642501"/>
                  </a:lnTo>
                  <a:lnTo>
                    <a:pt x="12827076" y="2663837"/>
                  </a:lnTo>
                  <a:lnTo>
                    <a:pt x="12776391" y="2671330"/>
                  </a:lnTo>
                  <a:lnTo>
                    <a:pt x="12731661" y="2665603"/>
                  </a:lnTo>
                  <a:lnTo>
                    <a:pt x="12692482" y="2649220"/>
                  </a:lnTo>
                  <a:lnTo>
                    <a:pt x="12660008" y="2623337"/>
                  </a:lnTo>
                  <a:lnTo>
                    <a:pt x="12635383" y="2589136"/>
                  </a:lnTo>
                  <a:lnTo>
                    <a:pt x="12619761" y="2547785"/>
                  </a:lnTo>
                  <a:lnTo>
                    <a:pt x="12614300" y="2500439"/>
                  </a:lnTo>
                  <a:lnTo>
                    <a:pt x="12619761" y="2453094"/>
                  </a:lnTo>
                  <a:lnTo>
                    <a:pt x="12635383" y="2411742"/>
                  </a:lnTo>
                  <a:lnTo>
                    <a:pt x="12660008" y="2377541"/>
                  </a:lnTo>
                  <a:lnTo>
                    <a:pt x="12692482" y="2351659"/>
                  </a:lnTo>
                  <a:lnTo>
                    <a:pt x="12731661" y="2335276"/>
                  </a:lnTo>
                  <a:lnTo>
                    <a:pt x="12776391" y="2329561"/>
                  </a:lnTo>
                  <a:lnTo>
                    <a:pt x="12826721" y="2336723"/>
                  </a:lnTo>
                  <a:lnTo>
                    <a:pt x="12869913" y="2357196"/>
                  </a:lnTo>
                  <a:lnTo>
                    <a:pt x="12904051" y="2389454"/>
                  </a:lnTo>
                  <a:lnTo>
                    <a:pt x="12927165" y="2431961"/>
                  </a:lnTo>
                  <a:lnTo>
                    <a:pt x="12984963" y="2431961"/>
                  </a:lnTo>
                  <a:lnTo>
                    <a:pt x="12967589" y="2387117"/>
                  </a:lnTo>
                  <a:lnTo>
                    <a:pt x="12941872" y="2348636"/>
                  </a:lnTo>
                  <a:lnTo>
                    <a:pt x="12908788" y="2317305"/>
                  </a:lnTo>
                  <a:lnTo>
                    <a:pt x="12869317" y="2293937"/>
                  </a:lnTo>
                  <a:lnTo>
                    <a:pt x="12824447" y="2279319"/>
                  </a:lnTo>
                  <a:lnTo>
                    <a:pt x="12775133" y="2274265"/>
                  </a:lnTo>
                  <a:lnTo>
                    <a:pt x="12729693" y="2278634"/>
                  </a:lnTo>
                  <a:lnTo>
                    <a:pt x="12688062" y="2291232"/>
                  </a:lnTo>
                  <a:lnTo>
                    <a:pt x="12650940" y="2311374"/>
                  </a:lnTo>
                  <a:lnTo>
                    <a:pt x="12619012" y="2338349"/>
                  </a:lnTo>
                  <a:lnTo>
                    <a:pt x="12592977" y="2371458"/>
                  </a:lnTo>
                  <a:lnTo>
                    <a:pt x="12573521" y="2409977"/>
                  </a:lnTo>
                  <a:lnTo>
                    <a:pt x="12561341" y="2453208"/>
                  </a:lnTo>
                  <a:lnTo>
                    <a:pt x="12557125" y="2500439"/>
                  </a:lnTo>
                  <a:lnTo>
                    <a:pt x="12561341" y="2547683"/>
                  </a:lnTo>
                  <a:lnTo>
                    <a:pt x="12573521" y="2590914"/>
                  </a:lnTo>
                  <a:lnTo>
                    <a:pt x="12592977" y="2629433"/>
                  </a:lnTo>
                  <a:lnTo>
                    <a:pt x="12619012" y="2662529"/>
                  </a:lnTo>
                  <a:lnTo>
                    <a:pt x="12650940" y="2689504"/>
                  </a:lnTo>
                  <a:lnTo>
                    <a:pt x="12688062" y="2709646"/>
                  </a:lnTo>
                  <a:lnTo>
                    <a:pt x="12729693" y="2722257"/>
                  </a:lnTo>
                  <a:lnTo>
                    <a:pt x="12775133" y="2726613"/>
                  </a:lnTo>
                  <a:lnTo>
                    <a:pt x="12824536" y="2721419"/>
                  </a:lnTo>
                  <a:lnTo>
                    <a:pt x="12869621" y="2706395"/>
                  </a:lnTo>
                  <a:lnTo>
                    <a:pt x="12909347" y="2682405"/>
                  </a:lnTo>
                  <a:lnTo>
                    <a:pt x="12942621" y="2650286"/>
                  </a:lnTo>
                  <a:lnTo>
                    <a:pt x="12968389" y="2610929"/>
                  </a:lnTo>
                  <a:lnTo>
                    <a:pt x="12985598" y="2565146"/>
                  </a:lnTo>
                  <a:close/>
                </a:path>
                <a:path w="15114905" h="2810509">
                  <a:moveTo>
                    <a:pt x="13329831" y="2280907"/>
                  </a:moveTo>
                  <a:lnTo>
                    <a:pt x="13011938" y="2280907"/>
                  </a:lnTo>
                  <a:lnTo>
                    <a:pt x="13011938" y="2334247"/>
                  </a:lnTo>
                  <a:lnTo>
                    <a:pt x="13142608" y="2334247"/>
                  </a:lnTo>
                  <a:lnTo>
                    <a:pt x="13142608" y="2720327"/>
                  </a:lnTo>
                  <a:lnTo>
                    <a:pt x="13199161" y="2720327"/>
                  </a:lnTo>
                  <a:lnTo>
                    <a:pt x="13199161" y="2334247"/>
                  </a:lnTo>
                  <a:lnTo>
                    <a:pt x="13329831" y="2334247"/>
                  </a:lnTo>
                  <a:lnTo>
                    <a:pt x="13329831" y="2280907"/>
                  </a:lnTo>
                  <a:close/>
                </a:path>
                <a:path w="15114905" h="2810509">
                  <a:moveTo>
                    <a:pt x="13744181" y="2280551"/>
                  </a:moveTo>
                  <a:lnTo>
                    <a:pt x="13700836" y="2280551"/>
                  </a:lnTo>
                  <a:lnTo>
                    <a:pt x="13463981" y="2610383"/>
                  </a:lnTo>
                  <a:lnTo>
                    <a:pt x="13463981" y="2280551"/>
                  </a:lnTo>
                  <a:lnTo>
                    <a:pt x="13407441" y="2280551"/>
                  </a:lnTo>
                  <a:lnTo>
                    <a:pt x="13407441" y="2720327"/>
                  </a:lnTo>
                  <a:lnTo>
                    <a:pt x="13452043" y="2720327"/>
                  </a:lnTo>
                  <a:lnTo>
                    <a:pt x="13687641" y="2393010"/>
                  </a:lnTo>
                  <a:lnTo>
                    <a:pt x="13687641" y="2720327"/>
                  </a:lnTo>
                  <a:lnTo>
                    <a:pt x="13744181" y="2720327"/>
                  </a:lnTo>
                  <a:lnTo>
                    <a:pt x="13744181" y="2280551"/>
                  </a:lnTo>
                  <a:close/>
                </a:path>
                <a:path w="15114905" h="2810509">
                  <a:moveTo>
                    <a:pt x="14243355" y="2665387"/>
                  </a:moveTo>
                  <a:lnTo>
                    <a:pt x="14188072" y="2665387"/>
                  </a:lnTo>
                  <a:lnTo>
                    <a:pt x="14188072" y="2280577"/>
                  </a:lnTo>
                  <a:lnTo>
                    <a:pt x="14131519" y="2280577"/>
                  </a:lnTo>
                  <a:lnTo>
                    <a:pt x="14131519" y="2665387"/>
                  </a:lnTo>
                  <a:lnTo>
                    <a:pt x="13921054" y="2665387"/>
                  </a:lnTo>
                  <a:lnTo>
                    <a:pt x="13921054" y="2280577"/>
                  </a:lnTo>
                  <a:lnTo>
                    <a:pt x="13864514" y="2280577"/>
                  </a:lnTo>
                  <a:lnTo>
                    <a:pt x="13864514" y="2665387"/>
                  </a:lnTo>
                  <a:lnTo>
                    <a:pt x="13864514" y="2719997"/>
                  </a:lnTo>
                  <a:lnTo>
                    <a:pt x="14189951" y="2719997"/>
                  </a:lnTo>
                  <a:lnTo>
                    <a:pt x="14189951" y="2810167"/>
                  </a:lnTo>
                  <a:lnTo>
                    <a:pt x="14243355" y="2810167"/>
                  </a:lnTo>
                  <a:lnTo>
                    <a:pt x="14243355" y="2719997"/>
                  </a:lnTo>
                  <a:lnTo>
                    <a:pt x="14243355" y="2665387"/>
                  </a:lnTo>
                  <a:close/>
                </a:path>
                <a:path w="15114905" h="2810509">
                  <a:moveTo>
                    <a:pt x="14657731" y="2280551"/>
                  </a:moveTo>
                  <a:lnTo>
                    <a:pt x="14614373" y="2280551"/>
                  </a:lnTo>
                  <a:lnTo>
                    <a:pt x="14377518" y="2610383"/>
                  </a:lnTo>
                  <a:lnTo>
                    <a:pt x="14377518" y="2280551"/>
                  </a:lnTo>
                  <a:lnTo>
                    <a:pt x="14320977" y="2280551"/>
                  </a:lnTo>
                  <a:lnTo>
                    <a:pt x="14320977" y="2720327"/>
                  </a:lnTo>
                  <a:lnTo>
                    <a:pt x="14365592" y="2720327"/>
                  </a:lnTo>
                  <a:lnTo>
                    <a:pt x="14601177" y="2393010"/>
                  </a:lnTo>
                  <a:lnTo>
                    <a:pt x="14601177" y="2720327"/>
                  </a:lnTo>
                  <a:lnTo>
                    <a:pt x="14657731" y="2720327"/>
                  </a:lnTo>
                  <a:lnTo>
                    <a:pt x="14657731" y="2280551"/>
                  </a:lnTo>
                  <a:close/>
                </a:path>
                <a:path w="15114905" h="2810509">
                  <a:moveTo>
                    <a:pt x="15045690" y="2179409"/>
                  </a:moveTo>
                  <a:lnTo>
                    <a:pt x="14847164" y="2179409"/>
                  </a:lnTo>
                  <a:lnTo>
                    <a:pt x="14847164" y="2226526"/>
                  </a:lnTo>
                  <a:lnTo>
                    <a:pt x="15045690" y="2226526"/>
                  </a:lnTo>
                  <a:lnTo>
                    <a:pt x="15045690" y="2179409"/>
                  </a:lnTo>
                  <a:close/>
                </a:path>
                <a:path w="15114905" h="2810509">
                  <a:moveTo>
                    <a:pt x="15114804" y="2280551"/>
                  </a:moveTo>
                  <a:lnTo>
                    <a:pt x="15071459" y="2280551"/>
                  </a:lnTo>
                  <a:lnTo>
                    <a:pt x="14834604" y="2610383"/>
                  </a:lnTo>
                  <a:lnTo>
                    <a:pt x="14834604" y="2280551"/>
                  </a:lnTo>
                  <a:lnTo>
                    <a:pt x="14778063" y="2280551"/>
                  </a:lnTo>
                  <a:lnTo>
                    <a:pt x="14778063" y="2720327"/>
                  </a:lnTo>
                  <a:lnTo>
                    <a:pt x="14822666" y="2720327"/>
                  </a:lnTo>
                  <a:lnTo>
                    <a:pt x="14901799" y="2610383"/>
                  </a:lnTo>
                  <a:lnTo>
                    <a:pt x="15058263" y="2393010"/>
                  </a:lnTo>
                  <a:lnTo>
                    <a:pt x="15058263" y="2720327"/>
                  </a:lnTo>
                  <a:lnTo>
                    <a:pt x="15114804" y="2720327"/>
                  </a:lnTo>
                  <a:lnTo>
                    <a:pt x="15114804" y="2393010"/>
                  </a:lnTo>
                  <a:lnTo>
                    <a:pt x="15114804" y="22805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12262" y="3114046"/>
              <a:ext cx="14340840" cy="5587365"/>
            </a:xfrm>
            <a:custGeom>
              <a:avLst/>
              <a:gdLst/>
              <a:ahLst/>
              <a:cxnLst/>
              <a:rect l="l" t="t" r="r" b="b"/>
              <a:pathLst>
                <a:path w="14340840" h="5587365">
                  <a:moveTo>
                    <a:pt x="317893" y="6642"/>
                  </a:moveTo>
                  <a:lnTo>
                    <a:pt x="0" y="6642"/>
                  </a:lnTo>
                  <a:lnTo>
                    <a:pt x="0" y="59982"/>
                  </a:lnTo>
                  <a:lnTo>
                    <a:pt x="130670" y="59982"/>
                  </a:lnTo>
                  <a:lnTo>
                    <a:pt x="130670" y="446062"/>
                  </a:lnTo>
                  <a:lnTo>
                    <a:pt x="187210" y="446062"/>
                  </a:lnTo>
                  <a:lnTo>
                    <a:pt x="187210" y="59982"/>
                  </a:lnTo>
                  <a:lnTo>
                    <a:pt x="317893" y="59982"/>
                  </a:lnTo>
                  <a:lnTo>
                    <a:pt x="317893" y="6642"/>
                  </a:lnTo>
                  <a:close/>
                </a:path>
                <a:path w="14340840" h="5587365">
                  <a:moveTo>
                    <a:pt x="697687" y="153289"/>
                  </a:moveTo>
                  <a:lnTo>
                    <a:pt x="691057" y="104470"/>
                  </a:lnTo>
                  <a:lnTo>
                    <a:pt x="672058" y="63817"/>
                  </a:lnTo>
                  <a:lnTo>
                    <a:pt x="668045" y="59690"/>
                  </a:lnTo>
                  <a:lnTo>
                    <a:pt x="642048" y="32880"/>
                  </a:lnTo>
                  <a:lnTo>
                    <a:pt x="640511" y="32118"/>
                  </a:lnTo>
                  <a:lnTo>
                    <a:pt x="640511" y="153289"/>
                  </a:lnTo>
                  <a:lnTo>
                    <a:pt x="634047" y="191770"/>
                  </a:lnTo>
                  <a:lnTo>
                    <a:pt x="615619" y="221297"/>
                  </a:lnTo>
                  <a:lnTo>
                    <a:pt x="586714" y="240233"/>
                  </a:lnTo>
                  <a:lnTo>
                    <a:pt x="548792" y="246900"/>
                  </a:lnTo>
                  <a:lnTo>
                    <a:pt x="452043" y="246900"/>
                  </a:lnTo>
                  <a:lnTo>
                    <a:pt x="452043" y="59690"/>
                  </a:lnTo>
                  <a:lnTo>
                    <a:pt x="548792" y="59690"/>
                  </a:lnTo>
                  <a:lnTo>
                    <a:pt x="586714" y="66357"/>
                  </a:lnTo>
                  <a:lnTo>
                    <a:pt x="615619" y="85280"/>
                  </a:lnTo>
                  <a:lnTo>
                    <a:pt x="634047" y="114820"/>
                  </a:lnTo>
                  <a:lnTo>
                    <a:pt x="640511" y="153289"/>
                  </a:lnTo>
                  <a:lnTo>
                    <a:pt x="640511" y="32118"/>
                  </a:lnTo>
                  <a:lnTo>
                    <a:pt x="602399" y="13195"/>
                  </a:lnTo>
                  <a:lnTo>
                    <a:pt x="554443" y="6286"/>
                  </a:lnTo>
                  <a:lnTo>
                    <a:pt x="395503" y="6286"/>
                  </a:lnTo>
                  <a:lnTo>
                    <a:pt x="395503" y="446062"/>
                  </a:lnTo>
                  <a:lnTo>
                    <a:pt x="452043" y="446062"/>
                  </a:lnTo>
                  <a:lnTo>
                    <a:pt x="452043" y="299681"/>
                  </a:lnTo>
                  <a:lnTo>
                    <a:pt x="554443" y="299681"/>
                  </a:lnTo>
                  <a:lnTo>
                    <a:pt x="602399" y="292836"/>
                  </a:lnTo>
                  <a:lnTo>
                    <a:pt x="642048" y="273304"/>
                  </a:lnTo>
                  <a:lnTo>
                    <a:pt x="667804" y="246900"/>
                  </a:lnTo>
                  <a:lnTo>
                    <a:pt x="672058" y="242544"/>
                  </a:lnTo>
                  <a:lnTo>
                    <a:pt x="691057" y="202057"/>
                  </a:lnTo>
                  <a:lnTo>
                    <a:pt x="697687" y="153289"/>
                  </a:lnTo>
                  <a:close/>
                </a:path>
                <a:path w="14340840" h="5587365">
                  <a:moveTo>
                    <a:pt x="1079627" y="440410"/>
                  </a:moveTo>
                  <a:lnTo>
                    <a:pt x="1038860" y="340512"/>
                  </a:lnTo>
                  <a:lnTo>
                    <a:pt x="1017333" y="287743"/>
                  </a:lnTo>
                  <a:lnTo>
                    <a:pt x="958380" y="143306"/>
                  </a:lnTo>
                  <a:lnTo>
                    <a:pt x="958380" y="287743"/>
                  </a:lnTo>
                  <a:lnTo>
                    <a:pt x="805713" y="287743"/>
                  </a:lnTo>
                  <a:lnTo>
                    <a:pt x="881735" y="96126"/>
                  </a:lnTo>
                  <a:lnTo>
                    <a:pt x="958380" y="287743"/>
                  </a:lnTo>
                  <a:lnTo>
                    <a:pt x="958380" y="143306"/>
                  </a:lnTo>
                  <a:lnTo>
                    <a:pt x="939126" y="96126"/>
                  </a:lnTo>
                  <a:lnTo>
                    <a:pt x="902462" y="6286"/>
                  </a:lnTo>
                  <a:lnTo>
                    <a:pt x="861631" y="6286"/>
                  </a:lnTo>
                  <a:lnTo>
                    <a:pt x="684466" y="440410"/>
                  </a:lnTo>
                  <a:lnTo>
                    <a:pt x="684466" y="446062"/>
                  </a:lnTo>
                  <a:lnTo>
                    <a:pt x="742886" y="446062"/>
                  </a:lnTo>
                  <a:lnTo>
                    <a:pt x="784974" y="340512"/>
                  </a:lnTo>
                  <a:lnTo>
                    <a:pt x="979106" y="340512"/>
                  </a:lnTo>
                  <a:lnTo>
                    <a:pt x="1020572" y="446062"/>
                  </a:lnTo>
                  <a:lnTo>
                    <a:pt x="1079627" y="446062"/>
                  </a:lnTo>
                  <a:lnTo>
                    <a:pt x="1079627" y="440410"/>
                  </a:lnTo>
                  <a:close/>
                </a:path>
                <a:path w="14340840" h="5587365">
                  <a:moveTo>
                    <a:pt x="1324089" y="2143455"/>
                  </a:moveTo>
                  <a:lnTo>
                    <a:pt x="987348" y="2143455"/>
                  </a:lnTo>
                  <a:lnTo>
                    <a:pt x="987348" y="2198065"/>
                  </a:lnTo>
                  <a:lnTo>
                    <a:pt x="987348" y="2393645"/>
                  </a:lnTo>
                  <a:lnTo>
                    <a:pt x="1043889" y="2393645"/>
                  </a:lnTo>
                  <a:lnTo>
                    <a:pt x="1043889" y="2198065"/>
                  </a:lnTo>
                  <a:lnTo>
                    <a:pt x="1267548" y="2198065"/>
                  </a:lnTo>
                  <a:lnTo>
                    <a:pt x="1267548" y="2393645"/>
                  </a:lnTo>
                  <a:lnTo>
                    <a:pt x="1324089" y="2393645"/>
                  </a:lnTo>
                  <a:lnTo>
                    <a:pt x="1324089" y="2198065"/>
                  </a:lnTo>
                  <a:lnTo>
                    <a:pt x="1324089" y="2143455"/>
                  </a:lnTo>
                  <a:close/>
                </a:path>
                <a:path w="14340840" h="5587365">
                  <a:moveTo>
                    <a:pt x="1484426" y="6642"/>
                  </a:moveTo>
                  <a:lnTo>
                    <a:pt x="1427886" y="6642"/>
                  </a:lnTo>
                  <a:lnTo>
                    <a:pt x="1427886" y="195872"/>
                  </a:lnTo>
                  <a:lnTo>
                    <a:pt x="1204226" y="195872"/>
                  </a:lnTo>
                  <a:lnTo>
                    <a:pt x="1204226" y="6642"/>
                  </a:lnTo>
                  <a:lnTo>
                    <a:pt x="1147686" y="6642"/>
                  </a:lnTo>
                  <a:lnTo>
                    <a:pt x="1147686" y="195872"/>
                  </a:lnTo>
                  <a:lnTo>
                    <a:pt x="1147686" y="250482"/>
                  </a:lnTo>
                  <a:lnTo>
                    <a:pt x="1147686" y="446062"/>
                  </a:lnTo>
                  <a:lnTo>
                    <a:pt x="1204226" y="446062"/>
                  </a:lnTo>
                  <a:lnTo>
                    <a:pt x="1204226" y="250482"/>
                  </a:lnTo>
                  <a:lnTo>
                    <a:pt x="1427886" y="250482"/>
                  </a:lnTo>
                  <a:lnTo>
                    <a:pt x="1427886" y="446062"/>
                  </a:lnTo>
                  <a:lnTo>
                    <a:pt x="1484426" y="446062"/>
                  </a:lnTo>
                  <a:lnTo>
                    <a:pt x="1484426" y="250482"/>
                  </a:lnTo>
                  <a:lnTo>
                    <a:pt x="1484426" y="195872"/>
                  </a:lnTo>
                  <a:lnTo>
                    <a:pt x="1484426" y="6642"/>
                  </a:lnTo>
                  <a:close/>
                </a:path>
                <a:path w="14340840" h="5587365">
                  <a:moveTo>
                    <a:pt x="1786813" y="2387993"/>
                  </a:moveTo>
                  <a:lnTo>
                    <a:pt x="1746059" y="2288095"/>
                  </a:lnTo>
                  <a:lnTo>
                    <a:pt x="1724520" y="2235327"/>
                  </a:lnTo>
                  <a:lnTo>
                    <a:pt x="1665566" y="2090889"/>
                  </a:lnTo>
                  <a:lnTo>
                    <a:pt x="1665566" y="2235327"/>
                  </a:lnTo>
                  <a:lnTo>
                    <a:pt x="1512900" y="2235327"/>
                  </a:lnTo>
                  <a:lnTo>
                    <a:pt x="1588922" y="2043709"/>
                  </a:lnTo>
                  <a:lnTo>
                    <a:pt x="1665566" y="2235327"/>
                  </a:lnTo>
                  <a:lnTo>
                    <a:pt x="1665566" y="2090889"/>
                  </a:lnTo>
                  <a:lnTo>
                    <a:pt x="1646313" y="2043709"/>
                  </a:lnTo>
                  <a:lnTo>
                    <a:pt x="1609648" y="1953869"/>
                  </a:lnTo>
                  <a:lnTo>
                    <a:pt x="1568818" y="1953869"/>
                  </a:lnTo>
                  <a:lnTo>
                    <a:pt x="1391653" y="2387993"/>
                  </a:lnTo>
                  <a:lnTo>
                    <a:pt x="1391653" y="2393645"/>
                  </a:lnTo>
                  <a:lnTo>
                    <a:pt x="1450073" y="2393645"/>
                  </a:lnTo>
                  <a:lnTo>
                    <a:pt x="1492173" y="2288095"/>
                  </a:lnTo>
                  <a:lnTo>
                    <a:pt x="1686293" y="2288095"/>
                  </a:lnTo>
                  <a:lnTo>
                    <a:pt x="1727758" y="2393645"/>
                  </a:lnTo>
                  <a:lnTo>
                    <a:pt x="1786813" y="2393645"/>
                  </a:lnTo>
                  <a:lnTo>
                    <a:pt x="1786813" y="2387993"/>
                  </a:lnTo>
                  <a:close/>
                </a:path>
                <a:path w="14340840" h="5587365">
                  <a:moveTo>
                    <a:pt x="1885594" y="324802"/>
                  </a:moveTo>
                  <a:lnTo>
                    <a:pt x="1881149" y="292265"/>
                  </a:lnTo>
                  <a:lnTo>
                    <a:pt x="1867992" y="261899"/>
                  </a:lnTo>
                  <a:lnTo>
                    <a:pt x="1846364" y="235661"/>
                  </a:lnTo>
                  <a:lnTo>
                    <a:pt x="1816481" y="215493"/>
                  </a:lnTo>
                  <a:lnTo>
                    <a:pt x="1838680" y="197827"/>
                  </a:lnTo>
                  <a:lnTo>
                    <a:pt x="1855038" y="175044"/>
                  </a:lnTo>
                  <a:lnTo>
                    <a:pt x="1865160" y="148615"/>
                  </a:lnTo>
                  <a:lnTo>
                    <a:pt x="1868627" y="120002"/>
                  </a:lnTo>
                  <a:lnTo>
                    <a:pt x="1861489" y="79286"/>
                  </a:lnTo>
                  <a:lnTo>
                    <a:pt x="1841385" y="45999"/>
                  </a:lnTo>
                  <a:lnTo>
                    <a:pt x="1810270" y="21069"/>
                  </a:lnTo>
                  <a:lnTo>
                    <a:pt x="1770113" y="5422"/>
                  </a:lnTo>
                  <a:lnTo>
                    <a:pt x="1722869" y="0"/>
                  </a:lnTo>
                  <a:lnTo>
                    <a:pt x="1675942" y="5524"/>
                  </a:lnTo>
                  <a:lnTo>
                    <a:pt x="1636458" y="21310"/>
                  </a:lnTo>
                  <a:lnTo>
                    <a:pt x="1605991" y="46139"/>
                  </a:lnTo>
                  <a:lnTo>
                    <a:pt x="1586103" y="78803"/>
                  </a:lnTo>
                  <a:lnTo>
                    <a:pt x="1578368" y="118110"/>
                  </a:lnTo>
                  <a:lnTo>
                    <a:pt x="1633664" y="118110"/>
                  </a:lnTo>
                  <a:lnTo>
                    <a:pt x="1640878" y="92290"/>
                  </a:lnTo>
                  <a:lnTo>
                    <a:pt x="1659343" y="72250"/>
                  </a:lnTo>
                  <a:lnTo>
                    <a:pt x="1687106" y="59270"/>
                  </a:lnTo>
                  <a:lnTo>
                    <a:pt x="1722247" y="54660"/>
                  </a:lnTo>
                  <a:lnTo>
                    <a:pt x="1758708" y="59512"/>
                  </a:lnTo>
                  <a:lnTo>
                    <a:pt x="1786877" y="73190"/>
                  </a:lnTo>
                  <a:lnTo>
                    <a:pt x="1805025" y="94411"/>
                  </a:lnTo>
                  <a:lnTo>
                    <a:pt x="1811451" y="121881"/>
                  </a:lnTo>
                  <a:lnTo>
                    <a:pt x="1805292" y="150266"/>
                  </a:lnTo>
                  <a:lnTo>
                    <a:pt x="1788058" y="172300"/>
                  </a:lnTo>
                  <a:lnTo>
                    <a:pt x="1761629" y="186550"/>
                  </a:lnTo>
                  <a:lnTo>
                    <a:pt x="1727898" y="191617"/>
                  </a:lnTo>
                  <a:lnTo>
                    <a:pt x="1670723" y="191617"/>
                  </a:lnTo>
                  <a:lnTo>
                    <a:pt x="1670723" y="244386"/>
                  </a:lnTo>
                  <a:lnTo>
                    <a:pt x="1727898" y="244386"/>
                  </a:lnTo>
                  <a:lnTo>
                    <a:pt x="1769478" y="249936"/>
                  </a:lnTo>
                  <a:lnTo>
                    <a:pt x="1800936" y="265671"/>
                  </a:lnTo>
                  <a:lnTo>
                    <a:pt x="1820837" y="290245"/>
                  </a:lnTo>
                  <a:lnTo>
                    <a:pt x="1827784" y="322300"/>
                  </a:lnTo>
                  <a:lnTo>
                    <a:pt x="1820646" y="353326"/>
                  </a:lnTo>
                  <a:lnTo>
                    <a:pt x="1800301" y="376872"/>
                  </a:lnTo>
                  <a:lnTo>
                    <a:pt x="1768424" y="391820"/>
                  </a:lnTo>
                  <a:lnTo>
                    <a:pt x="1726641" y="397052"/>
                  </a:lnTo>
                  <a:lnTo>
                    <a:pt x="1685404" y="391833"/>
                  </a:lnTo>
                  <a:lnTo>
                    <a:pt x="1653997" y="376948"/>
                  </a:lnTo>
                  <a:lnTo>
                    <a:pt x="1633791" y="353593"/>
                  </a:lnTo>
                  <a:lnTo>
                    <a:pt x="1626120" y="322922"/>
                  </a:lnTo>
                  <a:lnTo>
                    <a:pt x="1570202" y="322922"/>
                  </a:lnTo>
                  <a:lnTo>
                    <a:pt x="1578508" y="366534"/>
                  </a:lnTo>
                  <a:lnTo>
                    <a:pt x="1599577" y="402399"/>
                  </a:lnTo>
                  <a:lnTo>
                    <a:pt x="1632127" y="429399"/>
                  </a:lnTo>
                  <a:lnTo>
                    <a:pt x="1674914" y="446417"/>
                  </a:lnTo>
                  <a:lnTo>
                    <a:pt x="1726641" y="452348"/>
                  </a:lnTo>
                  <a:lnTo>
                    <a:pt x="1777187" y="446798"/>
                  </a:lnTo>
                  <a:lnTo>
                    <a:pt x="1820862" y="430606"/>
                  </a:lnTo>
                  <a:lnTo>
                    <a:pt x="1855152" y="404444"/>
                  </a:lnTo>
                  <a:lnTo>
                    <a:pt x="1877568" y="368947"/>
                  </a:lnTo>
                  <a:lnTo>
                    <a:pt x="1885594" y="324802"/>
                  </a:lnTo>
                  <a:close/>
                </a:path>
                <a:path w="14340840" h="5587365">
                  <a:moveTo>
                    <a:pt x="2191613" y="1954225"/>
                  </a:moveTo>
                  <a:lnTo>
                    <a:pt x="2135073" y="1954225"/>
                  </a:lnTo>
                  <a:lnTo>
                    <a:pt x="2135073" y="2143455"/>
                  </a:lnTo>
                  <a:lnTo>
                    <a:pt x="1911413" y="2143455"/>
                  </a:lnTo>
                  <a:lnTo>
                    <a:pt x="1911413" y="1954225"/>
                  </a:lnTo>
                  <a:lnTo>
                    <a:pt x="1854873" y="1954225"/>
                  </a:lnTo>
                  <a:lnTo>
                    <a:pt x="1854873" y="2143455"/>
                  </a:lnTo>
                  <a:lnTo>
                    <a:pt x="1854873" y="2198065"/>
                  </a:lnTo>
                  <a:lnTo>
                    <a:pt x="1854873" y="2393645"/>
                  </a:lnTo>
                  <a:lnTo>
                    <a:pt x="1911413" y="2393645"/>
                  </a:lnTo>
                  <a:lnTo>
                    <a:pt x="1911413" y="2198065"/>
                  </a:lnTo>
                  <a:lnTo>
                    <a:pt x="2135073" y="2198065"/>
                  </a:lnTo>
                  <a:lnTo>
                    <a:pt x="2135073" y="2393645"/>
                  </a:lnTo>
                  <a:lnTo>
                    <a:pt x="2191613" y="2393645"/>
                  </a:lnTo>
                  <a:lnTo>
                    <a:pt x="2191613" y="2198065"/>
                  </a:lnTo>
                  <a:lnTo>
                    <a:pt x="2191613" y="2143455"/>
                  </a:lnTo>
                  <a:lnTo>
                    <a:pt x="2191613" y="1954225"/>
                  </a:lnTo>
                  <a:close/>
                </a:path>
                <a:path w="14340840" h="5587365">
                  <a:moveTo>
                    <a:pt x="2308529" y="440410"/>
                  </a:moveTo>
                  <a:lnTo>
                    <a:pt x="2267762" y="340512"/>
                  </a:lnTo>
                  <a:lnTo>
                    <a:pt x="2246223" y="287743"/>
                  </a:lnTo>
                  <a:lnTo>
                    <a:pt x="2187270" y="143281"/>
                  </a:lnTo>
                  <a:lnTo>
                    <a:pt x="2187270" y="287743"/>
                  </a:lnTo>
                  <a:lnTo>
                    <a:pt x="2034616" y="287743"/>
                  </a:lnTo>
                  <a:lnTo>
                    <a:pt x="2110625" y="96126"/>
                  </a:lnTo>
                  <a:lnTo>
                    <a:pt x="2187270" y="287743"/>
                  </a:lnTo>
                  <a:lnTo>
                    <a:pt x="2187270" y="143281"/>
                  </a:lnTo>
                  <a:lnTo>
                    <a:pt x="2168029" y="96126"/>
                  </a:lnTo>
                  <a:lnTo>
                    <a:pt x="2131364" y="6286"/>
                  </a:lnTo>
                  <a:lnTo>
                    <a:pt x="2090521" y="6286"/>
                  </a:lnTo>
                  <a:lnTo>
                    <a:pt x="1913356" y="440410"/>
                  </a:lnTo>
                  <a:lnTo>
                    <a:pt x="1913356" y="446062"/>
                  </a:lnTo>
                  <a:lnTo>
                    <a:pt x="1971789" y="446062"/>
                  </a:lnTo>
                  <a:lnTo>
                    <a:pt x="2013877" y="340512"/>
                  </a:lnTo>
                  <a:lnTo>
                    <a:pt x="2208009" y="340512"/>
                  </a:lnTo>
                  <a:lnTo>
                    <a:pt x="2249474" y="446062"/>
                  </a:lnTo>
                  <a:lnTo>
                    <a:pt x="2308529" y="446062"/>
                  </a:lnTo>
                  <a:lnTo>
                    <a:pt x="2308529" y="440410"/>
                  </a:lnTo>
                  <a:close/>
                </a:path>
                <a:path w="14340840" h="5587365">
                  <a:moveTo>
                    <a:pt x="2433129" y="6286"/>
                  </a:moveTo>
                  <a:lnTo>
                    <a:pt x="2376576" y="6286"/>
                  </a:lnTo>
                  <a:lnTo>
                    <a:pt x="2376576" y="446062"/>
                  </a:lnTo>
                  <a:lnTo>
                    <a:pt x="2433129" y="446062"/>
                  </a:lnTo>
                  <a:lnTo>
                    <a:pt x="2433129" y="6286"/>
                  </a:lnTo>
                  <a:close/>
                </a:path>
                <a:path w="14340840" h="5587365">
                  <a:moveTo>
                    <a:pt x="2648699" y="1953869"/>
                  </a:moveTo>
                  <a:lnTo>
                    <a:pt x="2605341" y="1953869"/>
                  </a:lnTo>
                  <a:lnTo>
                    <a:pt x="2368499" y="2283701"/>
                  </a:lnTo>
                  <a:lnTo>
                    <a:pt x="2368499" y="1953869"/>
                  </a:lnTo>
                  <a:lnTo>
                    <a:pt x="2311946" y="1953869"/>
                  </a:lnTo>
                  <a:lnTo>
                    <a:pt x="2311946" y="2393645"/>
                  </a:lnTo>
                  <a:lnTo>
                    <a:pt x="2356561" y="2393645"/>
                  </a:lnTo>
                  <a:lnTo>
                    <a:pt x="2592159" y="2066328"/>
                  </a:lnTo>
                  <a:lnTo>
                    <a:pt x="2592159" y="2393645"/>
                  </a:lnTo>
                  <a:lnTo>
                    <a:pt x="2648699" y="2393645"/>
                  </a:lnTo>
                  <a:lnTo>
                    <a:pt x="2648699" y="1953869"/>
                  </a:lnTo>
                  <a:close/>
                </a:path>
                <a:path w="14340840" h="5587365">
                  <a:moveTo>
                    <a:pt x="2696984" y="440410"/>
                  </a:moveTo>
                  <a:lnTo>
                    <a:pt x="2512288" y="223037"/>
                  </a:lnTo>
                  <a:lnTo>
                    <a:pt x="2686316" y="11938"/>
                  </a:lnTo>
                  <a:lnTo>
                    <a:pt x="2686316" y="6286"/>
                  </a:lnTo>
                  <a:lnTo>
                    <a:pt x="2620340" y="6286"/>
                  </a:lnTo>
                  <a:lnTo>
                    <a:pt x="2451341" y="216115"/>
                  </a:lnTo>
                  <a:lnTo>
                    <a:pt x="2451341" y="233083"/>
                  </a:lnTo>
                  <a:lnTo>
                    <a:pt x="2628506" y="446062"/>
                  </a:lnTo>
                  <a:lnTo>
                    <a:pt x="2696984" y="446062"/>
                  </a:lnTo>
                  <a:lnTo>
                    <a:pt x="2696984" y="440410"/>
                  </a:lnTo>
                  <a:close/>
                </a:path>
                <a:path w="14340840" h="5587365">
                  <a:moveTo>
                    <a:pt x="3042945" y="1953869"/>
                  </a:moveTo>
                  <a:lnTo>
                    <a:pt x="2883370" y="1953869"/>
                  </a:lnTo>
                  <a:lnTo>
                    <a:pt x="2832354" y="1961680"/>
                  </a:lnTo>
                  <a:lnTo>
                    <a:pt x="2792463" y="1982838"/>
                  </a:lnTo>
                  <a:lnTo>
                    <a:pt x="2763824" y="2013978"/>
                  </a:lnTo>
                  <a:lnTo>
                    <a:pt x="2746552" y="2051735"/>
                  </a:lnTo>
                  <a:lnTo>
                    <a:pt x="2740761" y="2092718"/>
                  </a:lnTo>
                  <a:lnTo>
                    <a:pt x="2746019" y="2131250"/>
                  </a:lnTo>
                  <a:lnTo>
                    <a:pt x="2761754" y="2166721"/>
                  </a:lnTo>
                  <a:lnTo>
                    <a:pt x="2787853" y="2196477"/>
                  </a:lnTo>
                  <a:lnTo>
                    <a:pt x="2824238" y="2217915"/>
                  </a:lnTo>
                  <a:lnTo>
                    <a:pt x="2870809" y="2228418"/>
                  </a:lnTo>
                  <a:lnTo>
                    <a:pt x="2730081" y="2387993"/>
                  </a:lnTo>
                  <a:lnTo>
                    <a:pt x="2730081" y="2393645"/>
                  </a:lnTo>
                  <a:lnTo>
                    <a:pt x="2798559" y="2393645"/>
                  </a:lnTo>
                  <a:lnTo>
                    <a:pt x="2960027" y="2203285"/>
                  </a:lnTo>
                  <a:lnTo>
                    <a:pt x="2960027" y="2176894"/>
                  </a:lnTo>
                  <a:lnTo>
                    <a:pt x="2884627" y="2176894"/>
                  </a:lnTo>
                  <a:lnTo>
                    <a:pt x="2847327" y="2169655"/>
                  </a:lnTo>
                  <a:lnTo>
                    <a:pt x="2820390" y="2150516"/>
                  </a:lnTo>
                  <a:lnTo>
                    <a:pt x="2804058" y="2123363"/>
                  </a:lnTo>
                  <a:lnTo>
                    <a:pt x="2798559" y="2092083"/>
                  </a:lnTo>
                  <a:lnTo>
                    <a:pt x="2804058" y="2060803"/>
                  </a:lnTo>
                  <a:lnTo>
                    <a:pt x="2820390" y="2033651"/>
                  </a:lnTo>
                  <a:lnTo>
                    <a:pt x="2847327" y="2014512"/>
                  </a:lnTo>
                  <a:lnTo>
                    <a:pt x="2884627" y="2007273"/>
                  </a:lnTo>
                  <a:lnTo>
                    <a:pt x="2985782" y="2007273"/>
                  </a:lnTo>
                  <a:lnTo>
                    <a:pt x="2985782" y="2393645"/>
                  </a:lnTo>
                  <a:lnTo>
                    <a:pt x="3042945" y="2393645"/>
                  </a:lnTo>
                  <a:lnTo>
                    <a:pt x="3042945" y="1953869"/>
                  </a:lnTo>
                  <a:close/>
                </a:path>
                <a:path w="14340840" h="5587365">
                  <a:moveTo>
                    <a:pt x="3146844" y="391121"/>
                  </a:moveTo>
                  <a:lnTo>
                    <a:pt x="3091561" y="391121"/>
                  </a:lnTo>
                  <a:lnTo>
                    <a:pt x="3091561" y="6311"/>
                  </a:lnTo>
                  <a:lnTo>
                    <a:pt x="3035020" y="6311"/>
                  </a:lnTo>
                  <a:lnTo>
                    <a:pt x="3035020" y="391121"/>
                  </a:lnTo>
                  <a:lnTo>
                    <a:pt x="2824556" y="391121"/>
                  </a:lnTo>
                  <a:lnTo>
                    <a:pt x="2824556" y="6311"/>
                  </a:lnTo>
                  <a:lnTo>
                    <a:pt x="2768015" y="6311"/>
                  </a:lnTo>
                  <a:lnTo>
                    <a:pt x="2768015" y="391121"/>
                  </a:lnTo>
                  <a:lnTo>
                    <a:pt x="2768015" y="445731"/>
                  </a:lnTo>
                  <a:lnTo>
                    <a:pt x="3093453" y="445731"/>
                  </a:lnTo>
                  <a:lnTo>
                    <a:pt x="3093453" y="535901"/>
                  </a:lnTo>
                  <a:lnTo>
                    <a:pt x="3146844" y="535901"/>
                  </a:lnTo>
                  <a:lnTo>
                    <a:pt x="3146844" y="445731"/>
                  </a:lnTo>
                  <a:lnTo>
                    <a:pt x="3146844" y="391121"/>
                  </a:lnTo>
                  <a:close/>
                </a:path>
                <a:path w="14340840" h="5587365">
                  <a:moveTo>
                    <a:pt x="3561219" y="6286"/>
                  </a:moveTo>
                  <a:lnTo>
                    <a:pt x="3517874" y="6286"/>
                  </a:lnTo>
                  <a:lnTo>
                    <a:pt x="3281019" y="336118"/>
                  </a:lnTo>
                  <a:lnTo>
                    <a:pt x="3281019" y="6286"/>
                  </a:lnTo>
                  <a:lnTo>
                    <a:pt x="3224479" y="6286"/>
                  </a:lnTo>
                  <a:lnTo>
                    <a:pt x="3224479" y="446062"/>
                  </a:lnTo>
                  <a:lnTo>
                    <a:pt x="3269081" y="446062"/>
                  </a:lnTo>
                  <a:lnTo>
                    <a:pt x="3504679" y="118745"/>
                  </a:lnTo>
                  <a:lnTo>
                    <a:pt x="3504679" y="446062"/>
                  </a:lnTo>
                  <a:lnTo>
                    <a:pt x="3561219" y="446062"/>
                  </a:lnTo>
                  <a:lnTo>
                    <a:pt x="3561219" y="6286"/>
                  </a:lnTo>
                  <a:close/>
                </a:path>
                <a:path w="14340840" h="5587365">
                  <a:moveTo>
                    <a:pt x="4018305" y="6286"/>
                  </a:moveTo>
                  <a:lnTo>
                    <a:pt x="3974947" y="6286"/>
                  </a:lnTo>
                  <a:lnTo>
                    <a:pt x="3738105" y="336118"/>
                  </a:lnTo>
                  <a:lnTo>
                    <a:pt x="3738105" y="6286"/>
                  </a:lnTo>
                  <a:lnTo>
                    <a:pt x="3681552" y="6286"/>
                  </a:lnTo>
                  <a:lnTo>
                    <a:pt x="3681552" y="446062"/>
                  </a:lnTo>
                  <a:lnTo>
                    <a:pt x="3726167" y="446062"/>
                  </a:lnTo>
                  <a:lnTo>
                    <a:pt x="3961752" y="118745"/>
                  </a:lnTo>
                  <a:lnTo>
                    <a:pt x="3961752" y="446062"/>
                  </a:lnTo>
                  <a:lnTo>
                    <a:pt x="4018305" y="446062"/>
                  </a:lnTo>
                  <a:lnTo>
                    <a:pt x="4018305" y="6286"/>
                  </a:lnTo>
                  <a:close/>
                </a:path>
                <a:path w="14340840" h="5587365">
                  <a:moveTo>
                    <a:pt x="10229418" y="153289"/>
                  </a:moveTo>
                  <a:lnTo>
                    <a:pt x="10222789" y="104470"/>
                  </a:lnTo>
                  <a:lnTo>
                    <a:pt x="10203790" y="63817"/>
                  </a:lnTo>
                  <a:lnTo>
                    <a:pt x="10199776" y="59690"/>
                  </a:lnTo>
                  <a:lnTo>
                    <a:pt x="10173779" y="32880"/>
                  </a:lnTo>
                  <a:lnTo>
                    <a:pt x="10172243" y="32118"/>
                  </a:lnTo>
                  <a:lnTo>
                    <a:pt x="10172243" y="153289"/>
                  </a:lnTo>
                  <a:lnTo>
                    <a:pt x="10165778" y="191770"/>
                  </a:lnTo>
                  <a:lnTo>
                    <a:pt x="10147351" y="221297"/>
                  </a:lnTo>
                  <a:lnTo>
                    <a:pt x="10118446" y="240233"/>
                  </a:lnTo>
                  <a:lnTo>
                    <a:pt x="10080523" y="246900"/>
                  </a:lnTo>
                  <a:lnTo>
                    <a:pt x="9983775" y="246900"/>
                  </a:lnTo>
                  <a:lnTo>
                    <a:pt x="9983775" y="59690"/>
                  </a:lnTo>
                  <a:lnTo>
                    <a:pt x="10080523" y="59690"/>
                  </a:lnTo>
                  <a:lnTo>
                    <a:pt x="10118446" y="66357"/>
                  </a:lnTo>
                  <a:lnTo>
                    <a:pt x="10147351" y="85280"/>
                  </a:lnTo>
                  <a:lnTo>
                    <a:pt x="10165778" y="114820"/>
                  </a:lnTo>
                  <a:lnTo>
                    <a:pt x="10172243" y="153289"/>
                  </a:lnTo>
                  <a:lnTo>
                    <a:pt x="10172243" y="32118"/>
                  </a:lnTo>
                  <a:lnTo>
                    <a:pt x="10134130" y="13195"/>
                  </a:lnTo>
                  <a:lnTo>
                    <a:pt x="10086175" y="6286"/>
                  </a:lnTo>
                  <a:lnTo>
                    <a:pt x="9927234" y="6286"/>
                  </a:lnTo>
                  <a:lnTo>
                    <a:pt x="9927234" y="446062"/>
                  </a:lnTo>
                  <a:lnTo>
                    <a:pt x="9983775" y="446062"/>
                  </a:lnTo>
                  <a:lnTo>
                    <a:pt x="9983775" y="299681"/>
                  </a:lnTo>
                  <a:lnTo>
                    <a:pt x="10086175" y="299681"/>
                  </a:lnTo>
                  <a:lnTo>
                    <a:pt x="10134130" y="292836"/>
                  </a:lnTo>
                  <a:lnTo>
                    <a:pt x="10173779" y="273304"/>
                  </a:lnTo>
                  <a:lnTo>
                    <a:pt x="10199535" y="246900"/>
                  </a:lnTo>
                  <a:lnTo>
                    <a:pt x="10203790" y="242544"/>
                  </a:lnTo>
                  <a:lnTo>
                    <a:pt x="10222789" y="202057"/>
                  </a:lnTo>
                  <a:lnTo>
                    <a:pt x="10229418" y="153289"/>
                  </a:lnTo>
                  <a:close/>
                </a:path>
                <a:path w="14340840" h="5587365">
                  <a:moveTo>
                    <a:pt x="10299001" y="4953355"/>
                  </a:moveTo>
                  <a:lnTo>
                    <a:pt x="10258234" y="4853470"/>
                  </a:lnTo>
                  <a:lnTo>
                    <a:pt x="10236695" y="4800689"/>
                  </a:lnTo>
                  <a:lnTo>
                    <a:pt x="10177742" y="4656252"/>
                  </a:lnTo>
                  <a:lnTo>
                    <a:pt x="10177742" y="4800689"/>
                  </a:lnTo>
                  <a:lnTo>
                    <a:pt x="10025075" y="4800689"/>
                  </a:lnTo>
                  <a:lnTo>
                    <a:pt x="10101097" y="4609071"/>
                  </a:lnTo>
                  <a:lnTo>
                    <a:pt x="10177742" y="4800689"/>
                  </a:lnTo>
                  <a:lnTo>
                    <a:pt x="10177742" y="4656252"/>
                  </a:lnTo>
                  <a:lnTo>
                    <a:pt x="10158489" y="4609071"/>
                  </a:lnTo>
                  <a:lnTo>
                    <a:pt x="10121824" y="4519231"/>
                  </a:lnTo>
                  <a:lnTo>
                    <a:pt x="10080993" y="4519231"/>
                  </a:lnTo>
                  <a:lnTo>
                    <a:pt x="9903828" y="4953355"/>
                  </a:lnTo>
                  <a:lnTo>
                    <a:pt x="9903828" y="4959007"/>
                  </a:lnTo>
                  <a:lnTo>
                    <a:pt x="9962248" y="4959007"/>
                  </a:lnTo>
                  <a:lnTo>
                    <a:pt x="10004349" y="4853470"/>
                  </a:lnTo>
                  <a:lnTo>
                    <a:pt x="10198481" y="4853470"/>
                  </a:lnTo>
                  <a:lnTo>
                    <a:pt x="10239934" y="4959007"/>
                  </a:lnTo>
                  <a:lnTo>
                    <a:pt x="10299001" y="4959007"/>
                  </a:lnTo>
                  <a:lnTo>
                    <a:pt x="10299001" y="4953355"/>
                  </a:lnTo>
                  <a:close/>
                </a:path>
                <a:path w="14340840" h="5587365">
                  <a:moveTo>
                    <a:pt x="10423588" y="4519231"/>
                  </a:moveTo>
                  <a:lnTo>
                    <a:pt x="10367048" y="4519231"/>
                  </a:lnTo>
                  <a:lnTo>
                    <a:pt x="10367048" y="4959007"/>
                  </a:lnTo>
                  <a:lnTo>
                    <a:pt x="10423588" y="4959007"/>
                  </a:lnTo>
                  <a:lnTo>
                    <a:pt x="10423588" y="4519231"/>
                  </a:lnTo>
                  <a:close/>
                </a:path>
                <a:path w="14340840" h="5587365">
                  <a:moveTo>
                    <a:pt x="10484155" y="5147488"/>
                  </a:moveTo>
                  <a:lnTo>
                    <a:pt x="10440797" y="5147488"/>
                  </a:lnTo>
                  <a:lnTo>
                    <a:pt x="10203942" y="5477319"/>
                  </a:lnTo>
                  <a:lnTo>
                    <a:pt x="10203942" y="5147488"/>
                  </a:lnTo>
                  <a:lnTo>
                    <a:pt x="10147402" y="5147488"/>
                  </a:lnTo>
                  <a:lnTo>
                    <a:pt x="10147402" y="5587263"/>
                  </a:lnTo>
                  <a:lnTo>
                    <a:pt x="10192017" y="5587263"/>
                  </a:lnTo>
                  <a:lnTo>
                    <a:pt x="10427602" y="5259946"/>
                  </a:lnTo>
                  <a:lnTo>
                    <a:pt x="10427602" y="5587263"/>
                  </a:lnTo>
                  <a:lnTo>
                    <a:pt x="10484155" y="5587263"/>
                  </a:lnTo>
                  <a:lnTo>
                    <a:pt x="10484155" y="5147488"/>
                  </a:lnTo>
                  <a:close/>
                </a:path>
                <a:path w="14340840" h="5587365">
                  <a:moveTo>
                    <a:pt x="10570947" y="391452"/>
                  </a:moveTo>
                  <a:lnTo>
                    <a:pt x="10360482" y="391452"/>
                  </a:lnTo>
                  <a:lnTo>
                    <a:pt x="10360482" y="250482"/>
                  </a:lnTo>
                  <a:lnTo>
                    <a:pt x="10554614" y="250482"/>
                  </a:lnTo>
                  <a:lnTo>
                    <a:pt x="10554614" y="197142"/>
                  </a:lnTo>
                  <a:lnTo>
                    <a:pt x="10360482" y="197142"/>
                  </a:lnTo>
                  <a:lnTo>
                    <a:pt x="10360482" y="61252"/>
                  </a:lnTo>
                  <a:lnTo>
                    <a:pt x="10566552" y="61252"/>
                  </a:lnTo>
                  <a:lnTo>
                    <a:pt x="10566552" y="6642"/>
                  </a:lnTo>
                  <a:lnTo>
                    <a:pt x="10303942" y="6642"/>
                  </a:lnTo>
                  <a:lnTo>
                    <a:pt x="10303942" y="61252"/>
                  </a:lnTo>
                  <a:lnTo>
                    <a:pt x="10303942" y="197142"/>
                  </a:lnTo>
                  <a:lnTo>
                    <a:pt x="10303942" y="250482"/>
                  </a:lnTo>
                  <a:lnTo>
                    <a:pt x="10303942" y="391452"/>
                  </a:lnTo>
                  <a:lnTo>
                    <a:pt x="10303942" y="446062"/>
                  </a:lnTo>
                  <a:lnTo>
                    <a:pt x="10570947" y="446062"/>
                  </a:lnTo>
                  <a:lnTo>
                    <a:pt x="10570947" y="391452"/>
                  </a:lnTo>
                  <a:close/>
                </a:path>
                <a:path w="14340840" h="5587365">
                  <a:moveTo>
                    <a:pt x="10687456" y="4953355"/>
                  </a:moveTo>
                  <a:lnTo>
                    <a:pt x="10502748" y="4735982"/>
                  </a:lnTo>
                  <a:lnTo>
                    <a:pt x="10676776" y="4524895"/>
                  </a:lnTo>
                  <a:lnTo>
                    <a:pt x="10676776" y="4519231"/>
                  </a:lnTo>
                  <a:lnTo>
                    <a:pt x="10610812" y="4519231"/>
                  </a:lnTo>
                  <a:lnTo>
                    <a:pt x="10441813" y="4729073"/>
                  </a:lnTo>
                  <a:lnTo>
                    <a:pt x="10441813" y="4746041"/>
                  </a:lnTo>
                  <a:lnTo>
                    <a:pt x="10618978" y="4959007"/>
                  </a:lnTo>
                  <a:lnTo>
                    <a:pt x="10687456" y="4959007"/>
                  </a:lnTo>
                  <a:lnTo>
                    <a:pt x="10687456" y="4953355"/>
                  </a:lnTo>
                  <a:close/>
                </a:path>
                <a:path w="14340840" h="5587365">
                  <a:moveTo>
                    <a:pt x="11060074" y="290880"/>
                  </a:moveTo>
                  <a:lnTo>
                    <a:pt x="11002277" y="290880"/>
                  </a:lnTo>
                  <a:lnTo>
                    <a:pt x="10979150" y="334772"/>
                  </a:lnTo>
                  <a:lnTo>
                    <a:pt x="10944949" y="368236"/>
                  </a:lnTo>
                  <a:lnTo>
                    <a:pt x="10901553" y="389572"/>
                  </a:lnTo>
                  <a:lnTo>
                    <a:pt x="10850867" y="397052"/>
                  </a:lnTo>
                  <a:lnTo>
                    <a:pt x="10806138" y="391337"/>
                  </a:lnTo>
                  <a:lnTo>
                    <a:pt x="10766958" y="374954"/>
                  </a:lnTo>
                  <a:lnTo>
                    <a:pt x="10734485" y="349072"/>
                  </a:lnTo>
                  <a:lnTo>
                    <a:pt x="10709859" y="314871"/>
                  </a:lnTo>
                  <a:lnTo>
                    <a:pt x="10694238" y="273519"/>
                  </a:lnTo>
                  <a:lnTo>
                    <a:pt x="10688777" y="226174"/>
                  </a:lnTo>
                  <a:lnTo>
                    <a:pt x="10694238" y="178828"/>
                  </a:lnTo>
                  <a:lnTo>
                    <a:pt x="10709859" y="137477"/>
                  </a:lnTo>
                  <a:lnTo>
                    <a:pt x="10734485" y="103276"/>
                  </a:lnTo>
                  <a:lnTo>
                    <a:pt x="10766958" y="77393"/>
                  </a:lnTo>
                  <a:lnTo>
                    <a:pt x="10806138" y="61010"/>
                  </a:lnTo>
                  <a:lnTo>
                    <a:pt x="10850867" y="55283"/>
                  </a:lnTo>
                  <a:lnTo>
                    <a:pt x="10901197" y="62458"/>
                  </a:lnTo>
                  <a:lnTo>
                    <a:pt x="10944390" y="82931"/>
                  </a:lnTo>
                  <a:lnTo>
                    <a:pt x="10978528" y="115189"/>
                  </a:lnTo>
                  <a:lnTo>
                    <a:pt x="11001642" y="157695"/>
                  </a:lnTo>
                  <a:lnTo>
                    <a:pt x="11059439" y="157695"/>
                  </a:lnTo>
                  <a:lnTo>
                    <a:pt x="11042066" y="112852"/>
                  </a:lnTo>
                  <a:lnTo>
                    <a:pt x="11016348" y="74371"/>
                  </a:lnTo>
                  <a:lnTo>
                    <a:pt x="10983265" y="43040"/>
                  </a:lnTo>
                  <a:lnTo>
                    <a:pt x="10943793" y="19659"/>
                  </a:lnTo>
                  <a:lnTo>
                    <a:pt x="10898924" y="5054"/>
                  </a:lnTo>
                  <a:lnTo>
                    <a:pt x="10849610" y="0"/>
                  </a:lnTo>
                  <a:lnTo>
                    <a:pt x="10804157" y="4356"/>
                  </a:lnTo>
                  <a:lnTo>
                    <a:pt x="10762539" y="16967"/>
                  </a:lnTo>
                  <a:lnTo>
                    <a:pt x="10725417" y="37109"/>
                  </a:lnTo>
                  <a:lnTo>
                    <a:pt x="10693489" y="64084"/>
                  </a:lnTo>
                  <a:lnTo>
                    <a:pt x="10667454" y="97180"/>
                  </a:lnTo>
                  <a:lnTo>
                    <a:pt x="10647998" y="135699"/>
                  </a:lnTo>
                  <a:lnTo>
                    <a:pt x="10635818" y="178930"/>
                  </a:lnTo>
                  <a:lnTo>
                    <a:pt x="10631602" y="226174"/>
                  </a:lnTo>
                  <a:lnTo>
                    <a:pt x="10635818" y="273405"/>
                  </a:lnTo>
                  <a:lnTo>
                    <a:pt x="10647998" y="316636"/>
                  </a:lnTo>
                  <a:lnTo>
                    <a:pt x="10667454" y="355155"/>
                  </a:lnTo>
                  <a:lnTo>
                    <a:pt x="10693489" y="388264"/>
                  </a:lnTo>
                  <a:lnTo>
                    <a:pt x="10725417" y="415239"/>
                  </a:lnTo>
                  <a:lnTo>
                    <a:pt x="10762539" y="435381"/>
                  </a:lnTo>
                  <a:lnTo>
                    <a:pt x="10804157" y="447979"/>
                  </a:lnTo>
                  <a:lnTo>
                    <a:pt x="10849610" y="452348"/>
                  </a:lnTo>
                  <a:lnTo>
                    <a:pt x="10899013" y="447141"/>
                  </a:lnTo>
                  <a:lnTo>
                    <a:pt x="10944098" y="432117"/>
                  </a:lnTo>
                  <a:lnTo>
                    <a:pt x="10983811" y="408127"/>
                  </a:lnTo>
                  <a:lnTo>
                    <a:pt x="11017098" y="376021"/>
                  </a:lnTo>
                  <a:lnTo>
                    <a:pt x="11042866" y="336651"/>
                  </a:lnTo>
                  <a:lnTo>
                    <a:pt x="11060074" y="290880"/>
                  </a:lnTo>
                  <a:close/>
                </a:path>
                <a:path w="14340840" h="5587365">
                  <a:moveTo>
                    <a:pt x="11145266" y="4803838"/>
                  </a:moveTo>
                  <a:lnTo>
                    <a:pt x="11087468" y="4803838"/>
                  </a:lnTo>
                  <a:lnTo>
                    <a:pt x="11064342" y="4847729"/>
                  </a:lnTo>
                  <a:lnTo>
                    <a:pt x="11030141" y="4881194"/>
                  </a:lnTo>
                  <a:lnTo>
                    <a:pt x="10986757" y="4902517"/>
                  </a:lnTo>
                  <a:lnTo>
                    <a:pt x="10936059" y="4910010"/>
                  </a:lnTo>
                  <a:lnTo>
                    <a:pt x="10891330" y="4904283"/>
                  </a:lnTo>
                  <a:lnTo>
                    <a:pt x="10852150" y="4887900"/>
                  </a:lnTo>
                  <a:lnTo>
                    <a:pt x="10819676" y="4862030"/>
                  </a:lnTo>
                  <a:lnTo>
                    <a:pt x="10795051" y="4827829"/>
                  </a:lnTo>
                  <a:lnTo>
                    <a:pt x="10779430" y="4786465"/>
                  </a:lnTo>
                  <a:lnTo>
                    <a:pt x="10773969" y="4739119"/>
                  </a:lnTo>
                  <a:lnTo>
                    <a:pt x="10779430" y="4691786"/>
                  </a:lnTo>
                  <a:lnTo>
                    <a:pt x="10795051" y="4650422"/>
                  </a:lnTo>
                  <a:lnTo>
                    <a:pt x="10819676" y="4616221"/>
                  </a:lnTo>
                  <a:lnTo>
                    <a:pt x="10852150" y="4590339"/>
                  </a:lnTo>
                  <a:lnTo>
                    <a:pt x="10891330" y="4573956"/>
                  </a:lnTo>
                  <a:lnTo>
                    <a:pt x="10936059" y="4568241"/>
                  </a:lnTo>
                  <a:lnTo>
                    <a:pt x="10986389" y="4575403"/>
                  </a:lnTo>
                  <a:lnTo>
                    <a:pt x="11029594" y="4595888"/>
                  </a:lnTo>
                  <a:lnTo>
                    <a:pt x="11063719" y="4628134"/>
                  </a:lnTo>
                  <a:lnTo>
                    <a:pt x="11086846" y="4670641"/>
                  </a:lnTo>
                  <a:lnTo>
                    <a:pt x="11144644" y="4670641"/>
                  </a:lnTo>
                  <a:lnTo>
                    <a:pt x="11127270" y="4625810"/>
                  </a:lnTo>
                  <a:lnTo>
                    <a:pt x="11101553" y="4587316"/>
                  </a:lnTo>
                  <a:lnTo>
                    <a:pt x="11068469" y="4555985"/>
                  </a:lnTo>
                  <a:lnTo>
                    <a:pt x="11028998" y="4532617"/>
                  </a:lnTo>
                  <a:lnTo>
                    <a:pt x="10984116" y="4517999"/>
                  </a:lnTo>
                  <a:lnTo>
                    <a:pt x="10934802" y="4512957"/>
                  </a:lnTo>
                  <a:lnTo>
                    <a:pt x="10889361" y="4517314"/>
                  </a:lnTo>
                  <a:lnTo>
                    <a:pt x="10847730" y="4529912"/>
                  </a:lnTo>
                  <a:lnTo>
                    <a:pt x="10810608" y="4550054"/>
                  </a:lnTo>
                  <a:lnTo>
                    <a:pt x="10778681" y="4577029"/>
                  </a:lnTo>
                  <a:lnTo>
                    <a:pt x="10752646" y="4610138"/>
                  </a:lnTo>
                  <a:lnTo>
                    <a:pt x="10733189" y="4648657"/>
                  </a:lnTo>
                  <a:lnTo>
                    <a:pt x="10721010" y="4691888"/>
                  </a:lnTo>
                  <a:lnTo>
                    <a:pt x="10716806" y="4739119"/>
                  </a:lnTo>
                  <a:lnTo>
                    <a:pt x="10721010" y="4786363"/>
                  </a:lnTo>
                  <a:lnTo>
                    <a:pt x="10733189" y="4829594"/>
                  </a:lnTo>
                  <a:lnTo>
                    <a:pt x="10752646" y="4868113"/>
                  </a:lnTo>
                  <a:lnTo>
                    <a:pt x="10778681" y="4901209"/>
                  </a:lnTo>
                  <a:lnTo>
                    <a:pt x="10810608" y="4928184"/>
                  </a:lnTo>
                  <a:lnTo>
                    <a:pt x="10847730" y="4948326"/>
                  </a:lnTo>
                  <a:lnTo>
                    <a:pt x="10889361" y="4960937"/>
                  </a:lnTo>
                  <a:lnTo>
                    <a:pt x="10934802" y="4965293"/>
                  </a:lnTo>
                  <a:lnTo>
                    <a:pt x="10984205" y="4960099"/>
                  </a:lnTo>
                  <a:lnTo>
                    <a:pt x="11029302" y="4945075"/>
                  </a:lnTo>
                  <a:lnTo>
                    <a:pt x="11069015" y="4921085"/>
                  </a:lnTo>
                  <a:lnTo>
                    <a:pt x="11102289" y="4888979"/>
                  </a:lnTo>
                  <a:lnTo>
                    <a:pt x="11128070" y="4849609"/>
                  </a:lnTo>
                  <a:lnTo>
                    <a:pt x="11145266" y="4803838"/>
                  </a:lnTo>
                  <a:close/>
                </a:path>
                <a:path w="14340840" h="5587365">
                  <a:moveTo>
                    <a:pt x="11428743" y="6286"/>
                  </a:moveTo>
                  <a:lnTo>
                    <a:pt x="11369065" y="6286"/>
                  </a:lnTo>
                  <a:lnTo>
                    <a:pt x="11301209" y="153924"/>
                  </a:lnTo>
                  <a:lnTo>
                    <a:pt x="11256607" y="253809"/>
                  </a:lnTo>
                  <a:lnTo>
                    <a:pt x="11210112" y="152044"/>
                  </a:lnTo>
                  <a:lnTo>
                    <a:pt x="11142891" y="6286"/>
                  </a:lnTo>
                  <a:lnTo>
                    <a:pt x="11081957" y="6286"/>
                  </a:lnTo>
                  <a:lnTo>
                    <a:pt x="11081957" y="11938"/>
                  </a:lnTo>
                  <a:lnTo>
                    <a:pt x="11225822" y="317893"/>
                  </a:lnTo>
                  <a:lnTo>
                    <a:pt x="11169282" y="439775"/>
                  </a:lnTo>
                  <a:lnTo>
                    <a:pt x="11169282" y="446062"/>
                  </a:lnTo>
                  <a:lnTo>
                    <a:pt x="11229594" y="446062"/>
                  </a:lnTo>
                  <a:lnTo>
                    <a:pt x="11428743" y="11938"/>
                  </a:lnTo>
                  <a:lnTo>
                    <a:pt x="11428743" y="6286"/>
                  </a:lnTo>
                  <a:close/>
                </a:path>
                <a:path w="14340840" h="5587365">
                  <a:moveTo>
                    <a:pt x="11500968" y="4904397"/>
                  </a:moveTo>
                  <a:lnTo>
                    <a:pt x="11290503" y="4904397"/>
                  </a:lnTo>
                  <a:lnTo>
                    <a:pt x="11290503" y="4763427"/>
                  </a:lnTo>
                  <a:lnTo>
                    <a:pt x="11484635" y="4763427"/>
                  </a:lnTo>
                  <a:lnTo>
                    <a:pt x="11484635" y="4710087"/>
                  </a:lnTo>
                  <a:lnTo>
                    <a:pt x="11290503" y="4710087"/>
                  </a:lnTo>
                  <a:lnTo>
                    <a:pt x="11290503" y="4574197"/>
                  </a:lnTo>
                  <a:lnTo>
                    <a:pt x="11496573" y="4574197"/>
                  </a:lnTo>
                  <a:lnTo>
                    <a:pt x="11496573" y="4519587"/>
                  </a:lnTo>
                  <a:lnTo>
                    <a:pt x="11233963" y="4519587"/>
                  </a:lnTo>
                  <a:lnTo>
                    <a:pt x="11233963" y="4574197"/>
                  </a:lnTo>
                  <a:lnTo>
                    <a:pt x="11233963" y="4710087"/>
                  </a:lnTo>
                  <a:lnTo>
                    <a:pt x="11233963" y="4763427"/>
                  </a:lnTo>
                  <a:lnTo>
                    <a:pt x="11233963" y="4904397"/>
                  </a:lnTo>
                  <a:lnTo>
                    <a:pt x="11233963" y="4959007"/>
                  </a:lnTo>
                  <a:lnTo>
                    <a:pt x="11500968" y="4959007"/>
                  </a:lnTo>
                  <a:lnTo>
                    <a:pt x="11500968" y="4904397"/>
                  </a:lnTo>
                  <a:close/>
                </a:path>
                <a:path w="14340840" h="5587365">
                  <a:moveTo>
                    <a:pt x="11572837" y="1985276"/>
                  </a:moveTo>
                  <a:lnTo>
                    <a:pt x="11529479" y="1985276"/>
                  </a:lnTo>
                  <a:lnTo>
                    <a:pt x="11292637" y="2315108"/>
                  </a:lnTo>
                  <a:lnTo>
                    <a:pt x="11292637" y="1985276"/>
                  </a:lnTo>
                  <a:lnTo>
                    <a:pt x="11236096" y="1985276"/>
                  </a:lnTo>
                  <a:lnTo>
                    <a:pt x="11236096" y="2425052"/>
                  </a:lnTo>
                  <a:lnTo>
                    <a:pt x="11280699" y="2425052"/>
                  </a:lnTo>
                  <a:lnTo>
                    <a:pt x="11516297" y="2097735"/>
                  </a:lnTo>
                  <a:lnTo>
                    <a:pt x="11516297" y="2425052"/>
                  </a:lnTo>
                  <a:lnTo>
                    <a:pt x="11572837" y="2425052"/>
                  </a:lnTo>
                  <a:lnTo>
                    <a:pt x="11572837" y="1985276"/>
                  </a:lnTo>
                  <a:close/>
                </a:path>
                <a:path w="14340840" h="5587365">
                  <a:moveTo>
                    <a:pt x="11801894" y="153289"/>
                  </a:moveTo>
                  <a:lnTo>
                    <a:pt x="11795265" y="104470"/>
                  </a:lnTo>
                  <a:lnTo>
                    <a:pt x="11776266" y="63817"/>
                  </a:lnTo>
                  <a:lnTo>
                    <a:pt x="11772252" y="59690"/>
                  </a:lnTo>
                  <a:lnTo>
                    <a:pt x="11746255" y="32880"/>
                  </a:lnTo>
                  <a:lnTo>
                    <a:pt x="11744719" y="32118"/>
                  </a:lnTo>
                  <a:lnTo>
                    <a:pt x="11744719" y="153289"/>
                  </a:lnTo>
                  <a:lnTo>
                    <a:pt x="11738254" y="191770"/>
                  </a:lnTo>
                  <a:lnTo>
                    <a:pt x="11719827" y="221297"/>
                  </a:lnTo>
                  <a:lnTo>
                    <a:pt x="11690922" y="240233"/>
                  </a:lnTo>
                  <a:lnTo>
                    <a:pt x="11652999" y="246900"/>
                  </a:lnTo>
                  <a:lnTo>
                    <a:pt x="11556251" y="246900"/>
                  </a:lnTo>
                  <a:lnTo>
                    <a:pt x="11556251" y="59690"/>
                  </a:lnTo>
                  <a:lnTo>
                    <a:pt x="11652999" y="59690"/>
                  </a:lnTo>
                  <a:lnTo>
                    <a:pt x="11690922" y="66357"/>
                  </a:lnTo>
                  <a:lnTo>
                    <a:pt x="11719827" y="85280"/>
                  </a:lnTo>
                  <a:lnTo>
                    <a:pt x="11738254" y="114820"/>
                  </a:lnTo>
                  <a:lnTo>
                    <a:pt x="11744719" y="153289"/>
                  </a:lnTo>
                  <a:lnTo>
                    <a:pt x="11744719" y="32118"/>
                  </a:lnTo>
                  <a:lnTo>
                    <a:pt x="11706606" y="13195"/>
                  </a:lnTo>
                  <a:lnTo>
                    <a:pt x="11658651" y="6286"/>
                  </a:lnTo>
                  <a:lnTo>
                    <a:pt x="11499698" y="6286"/>
                  </a:lnTo>
                  <a:lnTo>
                    <a:pt x="11499698" y="446062"/>
                  </a:lnTo>
                  <a:lnTo>
                    <a:pt x="11556251" y="446062"/>
                  </a:lnTo>
                  <a:lnTo>
                    <a:pt x="11556251" y="299681"/>
                  </a:lnTo>
                  <a:lnTo>
                    <a:pt x="11658651" y="299681"/>
                  </a:lnTo>
                  <a:lnTo>
                    <a:pt x="11706606" y="292836"/>
                  </a:lnTo>
                  <a:lnTo>
                    <a:pt x="11746255" y="273304"/>
                  </a:lnTo>
                  <a:lnTo>
                    <a:pt x="11772011" y="246900"/>
                  </a:lnTo>
                  <a:lnTo>
                    <a:pt x="11776266" y="242544"/>
                  </a:lnTo>
                  <a:lnTo>
                    <a:pt x="11795265" y="202057"/>
                  </a:lnTo>
                  <a:lnTo>
                    <a:pt x="11801894" y="153289"/>
                  </a:lnTo>
                  <a:close/>
                </a:path>
                <a:path w="14340840" h="5587365">
                  <a:moveTo>
                    <a:pt x="11921452" y="4519231"/>
                  </a:moveTo>
                  <a:lnTo>
                    <a:pt x="11651933" y="4519231"/>
                  </a:lnTo>
                  <a:lnTo>
                    <a:pt x="11631206" y="4824565"/>
                  </a:lnTo>
                  <a:lnTo>
                    <a:pt x="11625555" y="4860023"/>
                  </a:lnTo>
                  <a:lnTo>
                    <a:pt x="11612905" y="4885347"/>
                  </a:lnTo>
                  <a:lnTo>
                    <a:pt x="11592598" y="4900549"/>
                  </a:lnTo>
                  <a:lnTo>
                    <a:pt x="11563985" y="4905616"/>
                  </a:lnTo>
                  <a:lnTo>
                    <a:pt x="11550155" y="4905616"/>
                  </a:lnTo>
                  <a:lnTo>
                    <a:pt x="11543881" y="4904981"/>
                  </a:lnTo>
                  <a:lnTo>
                    <a:pt x="11543881" y="4959007"/>
                  </a:lnTo>
                  <a:lnTo>
                    <a:pt x="11550155" y="4959642"/>
                  </a:lnTo>
                  <a:lnTo>
                    <a:pt x="11560213" y="4960264"/>
                  </a:lnTo>
                  <a:lnTo>
                    <a:pt x="11566500" y="4960264"/>
                  </a:lnTo>
                  <a:lnTo>
                    <a:pt x="11616817" y="4951857"/>
                  </a:lnTo>
                  <a:lnTo>
                    <a:pt x="11653825" y="4926889"/>
                  </a:lnTo>
                  <a:lnTo>
                    <a:pt x="11677637" y="4885791"/>
                  </a:lnTo>
                  <a:lnTo>
                    <a:pt x="11688382" y="4828959"/>
                  </a:lnTo>
                  <a:lnTo>
                    <a:pt x="11704714" y="4573892"/>
                  </a:lnTo>
                  <a:lnTo>
                    <a:pt x="11864289" y="4573892"/>
                  </a:lnTo>
                  <a:lnTo>
                    <a:pt x="11864289" y="4959007"/>
                  </a:lnTo>
                  <a:lnTo>
                    <a:pt x="11921452" y="4959007"/>
                  </a:lnTo>
                  <a:lnTo>
                    <a:pt x="11921452" y="4519231"/>
                  </a:lnTo>
                  <a:close/>
                </a:path>
                <a:path w="14340840" h="5587365">
                  <a:moveTo>
                    <a:pt x="12072010" y="2370404"/>
                  </a:moveTo>
                  <a:lnTo>
                    <a:pt x="12017350" y="2370404"/>
                  </a:lnTo>
                  <a:lnTo>
                    <a:pt x="12017350" y="2039937"/>
                  </a:lnTo>
                  <a:lnTo>
                    <a:pt x="12017350" y="1985276"/>
                  </a:lnTo>
                  <a:lnTo>
                    <a:pt x="11960809" y="1985276"/>
                  </a:lnTo>
                  <a:lnTo>
                    <a:pt x="11960809" y="2039937"/>
                  </a:lnTo>
                  <a:lnTo>
                    <a:pt x="11960809" y="2370404"/>
                  </a:lnTo>
                  <a:lnTo>
                    <a:pt x="11757254" y="2370404"/>
                  </a:lnTo>
                  <a:lnTo>
                    <a:pt x="11770373" y="2342654"/>
                  </a:lnTo>
                  <a:lnTo>
                    <a:pt x="11779314" y="2308199"/>
                  </a:lnTo>
                  <a:lnTo>
                    <a:pt x="11785079" y="2268093"/>
                  </a:lnTo>
                  <a:lnTo>
                    <a:pt x="11788661" y="2223389"/>
                  </a:lnTo>
                  <a:lnTo>
                    <a:pt x="11799341" y="2039937"/>
                  </a:lnTo>
                  <a:lnTo>
                    <a:pt x="11960809" y="2039937"/>
                  </a:lnTo>
                  <a:lnTo>
                    <a:pt x="11960809" y="1985276"/>
                  </a:lnTo>
                  <a:lnTo>
                    <a:pt x="11745938" y="1985276"/>
                  </a:lnTo>
                  <a:lnTo>
                    <a:pt x="11732120" y="2218994"/>
                  </a:lnTo>
                  <a:lnTo>
                    <a:pt x="11726913" y="2276043"/>
                  </a:lnTo>
                  <a:lnTo>
                    <a:pt x="11718696" y="2318728"/>
                  </a:lnTo>
                  <a:lnTo>
                    <a:pt x="11707292" y="2349398"/>
                  </a:lnTo>
                  <a:lnTo>
                    <a:pt x="11692534" y="2370404"/>
                  </a:lnTo>
                  <a:lnTo>
                    <a:pt x="11644795" y="2370404"/>
                  </a:lnTo>
                  <a:lnTo>
                    <a:pt x="11644795" y="2514904"/>
                  </a:lnTo>
                  <a:lnTo>
                    <a:pt x="11698199" y="2514904"/>
                  </a:lnTo>
                  <a:lnTo>
                    <a:pt x="11698199" y="2425052"/>
                  </a:lnTo>
                  <a:lnTo>
                    <a:pt x="12018607" y="2425052"/>
                  </a:lnTo>
                  <a:lnTo>
                    <a:pt x="12018607" y="2514904"/>
                  </a:lnTo>
                  <a:lnTo>
                    <a:pt x="12072010" y="2514904"/>
                  </a:lnTo>
                  <a:lnTo>
                    <a:pt x="12072010" y="2425052"/>
                  </a:lnTo>
                  <a:lnTo>
                    <a:pt x="12072010" y="2370404"/>
                  </a:lnTo>
                  <a:close/>
                </a:path>
                <a:path w="14340840" h="5587365">
                  <a:moveTo>
                    <a:pt x="12280379" y="290880"/>
                  </a:moveTo>
                  <a:lnTo>
                    <a:pt x="12222582" y="290880"/>
                  </a:lnTo>
                  <a:lnTo>
                    <a:pt x="12199455" y="334772"/>
                  </a:lnTo>
                  <a:lnTo>
                    <a:pt x="12165254" y="368236"/>
                  </a:lnTo>
                  <a:lnTo>
                    <a:pt x="12121858" y="389572"/>
                  </a:lnTo>
                  <a:lnTo>
                    <a:pt x="12071172" y="397052"/>
                  </a:lnTo>
                  <a:lnTo>
                    <a:pt x="12026443" y="391337"/>
                  </a:lnTo>
                  <a:lnTo>
                    <a:pt x="11987263" y="374954"/>
                  </a:lnTo>
                  <a:lnTo>
                    <a:pt x="11954789" y="349072"/>
                  </a:lnTo>
                  <a:lnTo>
                    <a:pt x="11930164" y="314871"/>
                  </a:lnTo>
                  <a:lnTo>
                    <a:pt x="11914543" y="273519"/>
                  </a:lnTo>
                  <a:lnTo>
                    <a:pt x="11909082" y="226174"/>
                  </a:lnTo>
                  <a:lnTo>
                    <a:pt x="11914543" y="178828"/>
                  </a:lnTo>
                  <a:lnTo>
                    <a:pt x="11930164" y="137477"/>
                  </a:lnTo>
                  <a:lnTo>
                    <a:pt x="11954789" y="103276"/>
                  </a:lnTo>
                  <a:lnTo>
                    <a:pt x="11987263" y="77393"/>
                  </a:lnTo>
                  <a:lnTo>
                    <a:pt x="12026443" y="61010"/>
                  </a:lnTo>
                  <a:lnTo>
                    <a:pt x="12071172" y="55283"/>
                  </a:lnTo>
                  <a:lnTo>
                    <a:pt x="12121502" y="62458"/>
                  </a:lnTo>
                  <a:lnTo>
                    <a:pt x="12164708" y="82931"/>
                  </a:lnTo>
                  <a:lnTo>
                    <a:pt x="12198833" y="115189"/>
                  </a:lnTo>
                  <a:lnTo>
                    <a:pt x="12221947" y="157695"/>
                  </a:lnTo>
                  <a:lnTo>
                    <a:pt x="12279744" y="157695"/>
                  </a:lnTo>
                  <a:lnTo>
                    <a:pt x="12262371" y="112852"/>
                  </a:lnTo>
                  <a:lnTo>
                    <a:pt x="12236653" y="74371"/>
                  </a:lnTo>
                  <a:lnTo>
                    <a:pt x="12203570" y="43040"/>
                  </a:lnTo>
                  <a:lnTo>
                    <a:pt x="12164111" y="19659"/>
                  </a:lnTo>
                  <a:lnTo>
                    <a:pt x="12119229" y="5054"/>
                  </a:lnTo>
                  <a:lnTo>
                    <a:pt x="12069915" y="0"/>
                  </a:lnTo>
                  <a:lnTo>
                    <a:pt x="12024474" y="4356"/>
                  </a:lnTo>
                  <a:lnTo>
                    <a:pt x="11982844" y="16967"/>
                  </a:lnTo>
                  <a:lnTo>
                    <a:pt x="11945722" y="37109"/>
                  </a:lnTo>
                  <a:lnTo>
                    <a:pt x="11913794" y="64084"/>
                  </a:lnTo>
                  <a:lnTo>
                    <a:pt x="11887759" y="97180"/>
                  </a:lnTo>
                  <a:lnTo>
                    <a:pt x="11868302" y="135699"/>
                  </a:lnTo>
                  <a:lnTo>
                    <a:pt x="11856123" y="178930"/>
                  </a:lnTo>
                  <a:lnTo>
                    <a:pt x="11851907" y="226174"/>
                  </a:lnTo>
                  <a:lnTo>
                    <a:pt x="11856123" y="273405"/>
                  </a:lnTo>
                  <a:lnTo>
                    <a:pt x="11868302" y="316636"/>
                  </a:lnTo>
                  <a:lnTo>
                    <a:pt x="11887759" y="355155"/>
                  </a:lnTo>
                  <a:lnTo>
                    <a:pt x="11913794" y="388264"/>
                  </a:lnTo>
                  <a:lnTo>
                    <a:pt x="11945722" y="415239"/>
                  </a:lnTo>
                  <a:lnTo>
                    <a:pt x="11982844" y="435381"/>
                  </a:lnTo>
                  <a:lnTo>
                    <a:pt x="12024474" y="447979"/>
                  </a:lnTo>
                  <a:lnTo>
                    <a:pt x="12069915" y="452348"/>
                  </a:lnTo>
                  <a:lnTo>
                    <a:pt x="12119318" y="447141"/>
                  </a:lnTo>
                  <a:lnTo>
                    <a:pt x="12164403" y="432117"/>
                  </a:lnTo>
                  <a:lnTo>
                    <a:pt x="12204129" y="408127"/>
                  </a:lnTo>
                  <a:lnTo>
                    <a:pt x="12237403" y="376021"/>
                  </a:lnTo>
                  <a:lnTo>
                    <a:pt x="12263171" y="336651"/>
                  </a:lnTo>
                  <a:lnTo>
                    <a:pt x="12280379" y="290880"/>
                  </a:lnTo>
                  <a:close/>
                </a:path>
                <a:path w="14340840" h="5587365">
                  <a:moveTo>
                    <a:pt x="12308992" y="4904397"/>
                  </a:moveTo>
                  <a:lnTo>
                    <a:pt x="12098528" y="4904397"/>
                  </a:lnTo>
                  <a:lnTo>
                    <a:pt x="12098528" y="4763427"/>
                  </a:lnTo>
                  <a:lnTo>
                    <a:pt x="12292660" y="4763427"/>
                  </a:lnTo>
                  <a:lnTo>
                    <a:pt x="12292660" y="4710087"/>
                  </a:lnTo>
                  <a:lnTo>
                    <a:pt x="12098528" y="4710087"/>
                  </a:lnTo>
                  <a:lnTo>
                    <a:pt x="12098528" y="4574197"/>
                  </a:lnTo>
                  <a:lnTo>
                    <a:pt x="12304586" y="4574197"/>
                  </a:lnTo>
                  <a:lnTo>
                    <a:pt x="12304586" y="4519587"/>
                  </a:lnTo>
                  <a:lnTo>
                    <a:pt x="12041975" y="4519587"/>
                  </a:lnTo>
                  <a:lnTo>
                    <a:pt x="12041975" y="4574197"/>
                  </a:lnTo>
                  <a:lnTo>
                    <a:pt x="12041975" y="4710087"/>
                  </a:lnTo>
                  <a:lnTo>
                    <a:pt x="12041975" y="4763427"/>
                  </a:lnTo>
                  <a:lnTo>
                    <a:pt x="12041975" y="4904397"/>
                  </a:lnTo>
                  <a:lnTo>
                    <a:pt x="12041975" y="4959007"/>
                  </a:lnTo>
                  <a:lnTo>
                    <a:pt x="12308992" y="4959007"/>
                  </a:lnTo>
                  <a:lnTo>
                    <a:pt x="12308992" y="4904397"/>
                  </a:lnTo>
                  <a:close/>
                </a:path>
                <a:path w="14340840" h="5587365">
                  <a:moveTo>
                    <a:pt x="12417260" y="2370442"/>
                  </a:moveTo>
                  <a:lnTo>
                    <a:pt x="12206796" y="2370442"/>
                  </a:lnTo>
                  <a:lnTo>
                    <a:pt x="12206796" y="2229472"/>
                  </a:lnTo>
                  <a:lnTo>
                    <a:pt x="12400928" y="2229472"/>
                  </a:lnTo>
                  <a:lnTo>
                    <a:pt x="12400928" y="2176132"/>
                  </a:lnTo>
                  <a:lnTo>
                    <a:pt x="12206796" y="2176132"/>
                  </a:lnTo>
                  <a:lnTo>
                    <a:pt x="12206796" y="2040242"/>
                  </a:lnTo>
                  <a:lnTo>
                    <a:pt x="12412853" y="2040242"/>
                  </a:lnTo>
                  <a:lnTo>
                    <a:pt x="12412853" y="1985632"/>
                  </a:lnTo>
                  <a:lnTo>
                    <a:pt x="12150242" y="1985632"/>
                  </a:lnTo>
                  <a:lnTo>
                    <a:pt x="12150242" y="2040242"/>
                  </a:lnTo>
                  <a:lnTo>
                    <a:pt x="12150242" y="2176132"/>
                  </a:lnTo>
                  <a:lnTo>
                    <a:pt x="12150242" y="2229472"/>
                  </a:lnTo>
                  <a:lnTo>
                    <a:pt x="12150242" y="2370442"/>
                  </a:lnTo>
                  <a:lnTo>
                    <a:pt x="12150242" y="2425052"/>
                  </a:lnTo>
                  <a:lnTo>
                    <a:pt x="12417260" y="2425052"/>
                  </a:lnTo>
                  <a:lnTo>
                    <a:pt x="12417260" y="2370442"/>
                  </a:lnTo>
                  <a:close/>
                </a:path>
                <a:path w="14340840" h="5587365">
                  <a:moveTo>
                    <a:pt x="12671260" y="302196"/>
                  </a:moveTo>
                  <a:lnTo>
                    <a:pt x="12664656" y="254660"/>
                  </a:lnTo>
                  <a:lnTo>
                    <a:pt x="12645873" y="214909"/>
                  </a:lnTo>
                  <a:lnTo>
                    <a:pt x="12616434" y="184531"/>
                  </a:lnTo>
                  <a:lnTo>
                    <a:pt x="12614097" y="183362"/>
                  </a:lnTo>
                  <a:lnTo>
                    <a:pt x="12614097" y="302196"/>
                  </a:lnTo>
                  <a:lnTo>
                    <a:pt x="12607646" y="338823"/>
                  </a:lnTo>
                  <a:lnTo>
                    <a:pt x="12589358" y="366737"/>
                  </a:lnTo>
                  <a:lnTo>
                    <a:pt x="12560821" y="384530"/>
                  </a:lnTo>
                  <a:lnTo>
                    <a:pt x="12523622" y="390779"/>
                  </a:lnTo>
                  <a:lnTo>
                    <a:pt x="12425617" y="390779"/>
                  </a:lnTo>
                  <a:lnTo>
                    <a:pt x="12425617" y="212979"/>
                  </a:lnTo>
                  <a:lnTo>
                    <a:pt x="12523622" y="212979"/>
                  </a:lnTo>
                  <a:lnTo>
                    <a:pt x="12560287" y="219227"/>
                  </a:lnTo>
                  <a:lnTo>
                    <a:pt x="12588888" y="237083"/>
                  </a:lnTo>
                  <a:lnTo>
                    <a:pt x="12607468" y="265188"/>
                  </a:lnTo>
                  <a:lnTo>
                    <a:pt x="12614097" y="302196"/>
                  </a:lnTo>
                  <a:lnTo>
                    <a:pt x="12614097" y="183362"/>
                  </a:lnTo>
                  <a:lnTo>
                    <a:pt x="12577902" y="165138"/>
                  </a:lnTo>
                  <a:lnTo>
                    <a:pt x="12531789" y="158318"/>
                  </a:lnTo>
                  <a:lnTo>
                    <a:pt x="12425617" y="158318"/>
                  </a:lnTo>
                  <a:lnTo>
                    <a:pt x="12425617" y="6286"/>
                  </a:lnTo>
                  <a:lnTo>
                    <a:pt x="12369076" y="6286"/>
                  </a:lnTo>
                  <a:lnTo>
                    <a:pt x="12369076" y="446062"/>
                  </a:lnTo>
                  <a:lnTo>
                    <a:pt x="12531789" y="446062"/>
                  </a:lnTo>
                  <a:lnTo>
                    <a:pt x="12578144" y="439242"/>
                  </a:lnTo>
                  <a:lnTo>
                    <a:pt x="12616713" y="419849"/>
                  </a:lnTo>
                  <a:lnTo>
                    <a:pt x="12644793" y="390779"/>
                  </a:lnTo>
                  <a:lnTo>
                    <a:pt x="12646051" y="389470"/>
                  </a:lnTo>
                  <a:lnTo>
                    <a:pt x="12664720" y="349719"/>
                  </a:lnTo>
                  <a:lnTo>
                    <a:pt x="12671260" y="302196"/>
                  </a:lnTo>
                  <a:close/>
                </a:path>
                <a:path w="14340840" h="5587365">
                  <a:moveTo>
                    <a:pt x="12703086" y="4666246"/>
                  </a:moveTo>
                  <a:lnTo>
                    <a:pt x="12696457" y="4617428"/>
                  </a:lnTo>
                  <a:lnTo>
                    <a:pt x="12677458" y="4576775"/>
                  </a:lnTo>
                  <a:lnTo>
                    <a:pt x="12647448" y="4545838"/>
                  </a:lnTo>
                  <a:lnTo>
                    <a:pt x="12645911" y="4545076"/>
                  </a:lnTo>
                  <a:lnTo>
                    <a:pt x="12645911" y="4666246"/>
                  </a:lnTo>
                  <a:lnTo>
                    <a:pt x="12639447" y="4704727"/>
                  </a:lnTo>
                  <a:lnTo>
                    <a:pt x="12621019" y="4734255"/>
                  </a:lnTo>
                  <a:lnTo>
                    <a:pt x="12592114" y="4753178"/>
                  </a:lnTo>
                  <a:lnTo>
                    <a:pt x="12554191" y="4759858"/>
                  </a:lnTo>
                  <a:lnTo>
                    <a:pt x="12457443" y="4759858"/>
                  </a:lnTo>
                  <a:lnTo>
                    <a:pt x="12457443" y="4572635"/>
                  </a:lnTo>
                  <a:lnTo>
                    <a:pt x="12554191" y="4572635"/>
                  </a:lnTo>
                  <a:lnTo>
                    <a:pt x="12592114" y="4579315"/>
                  </a:lnTo>
                  <a:lnTo>
                    <a:pt x="12621019" y="4598238"/>
                  </a:lnTo>
                  <a:lnTo>
                    <a:pt x="12639447" y="4627765"/>
                  </a:lnTo>
                  <a:lnTo>
                    <a:pt x="12645911" y="4666246"/>
                  </a:lnTo>
                  <a:lnTo>
                    <a:pt x="12645911" y="4545076"/>
                  </a:lnTo>
                  <a:lnTo>
                    <a:pt x="12607785" y="4526140"/>
                  </a:lnTo>
                  <a:lnTo>
                    <a:pt x="12559843" y="4519231"/>
                  </a:lnTo>
                  <a:lnTo>
                    <a:pt x="12400890" y="4519231"/>
                  </a:lnTo>
                  <a:lnTo>
                    <a:pt x="12400890" y="4959007"/>
                  </a:lnTo>
                  <a:lnTo>
                    <a:pt x="12457443" y="4959007"/>
                  </a:lnTo>
                  <a:lnTo>
                    <a:pt x="12457443" y="4812627"/>
                  </a:lnTo>
                  <a:lnTo>
                    <a:pt x="12559843" y="4812627"/>
                  </a:lnTo>
                  <a:lnTo>
                    <a:pt x="12607785" y="4805794"/>
                  </a:lnTo>
                  <a:lnTo>
                    <a:pt x="12647448" y="4786249"/>
                  </a:lnTo>
                  <a:lnTo>
                    <a:pt x="12673203" y="4759858"/>
                  </a:lnTo>
                  <a:lnTo>
                    <a:pt x="12677458" y="4755502"/>
                  </a:lnTo>
                  <a:lnTo>
                    <a:pt x="12696457" y="4715002"/>
                  </a:lnTo>
                  <a:lnTo>
                    <a:pt x="12703086" y="4666246"/>
                  </a:lnTo>
                  <a:close/>
                </a:path>
                <a:path w="14340840" h="5587365">
                  <a:moveTo>
                    <a:pt x="12797536" y="6286"/>
                  </a:moveTo>
                  <a:lnTo>
                    <a:pt x="12740996" y="6286"/>
                  </a:lnTo>
                  <a:lnTo>
                    <a:pt x="12740996" y="446062"/>
                  </a:lnTo>
                  <a:lnTo>
                    <a:pt x="12797536" y="446062"/>
                  </a:lnTo>
                  <a:lnTo>
                    <a:pt x="12797536" y="6286"/>
                  </a:lnTo>
                  <a:close/>
                </a:path>
                <a:path w="14340840" h="5587365">
                  <a:moveTo>
                    <a:pt x="12845910" y="1985276"/>
                  </a:moveTo>
                  <a:lnTo>
                    <a:pt x="12802553" y="1985276"/>
                  </a:lnTo>
                  <a:lnTo>
                    <a:pt x="12565710" y="2315108"/>
                  </a:lnTo>
                  <a:lnTo>
                    <a:pt x="12565710" y="1985276"/>
                  </a:lnTo>
                  <a:lnTo>
                    <a:pt x="12509157" y="1985276"/>
                  </a:lnTo>
                  <a:lnTo>
                    <a:pt x="12509157" y="2425052"/>
                  </a:lnTo>
                  <a:lnTo>
                    <a:pt x="12553772" y="2425052"/>
                  </a:lnTo>
                  <a:lnTo>
                    <a:pt x="12789357" y="2097735"/>
                  </a:lnTo>
                  <a:lnTo>
                    <a:pt x="12789357" y="2425052"/>
                  </a:lnTo>
                  <a:lnTo>
                    <a:pt x="12845910" y="2425052"/>
                  </a:lnTo>
                  <a:lnTo>
                    <a:pt x="12845910" y="1985276"/>
                  </a:lnTo>
                  <a:close/>
                </a:path>
                <a:path w="14340840" h="5587365">
                  <a:moveTo>
                    <a:pt x="13085026" y="4953355"/>
                  </a:moveTo>
                  <a:lnTo>
                    <a:pt x="13044259" y="4853470"/>
                  </a:lnTo>
                  <a:lnTo>
                    <a:pt x="13022720" y="4800689"/>
                  </a:lnTo>
                  <a:lnTo>
                    <a:pt x="12963779" y="4656264"/>
                  </a:lnTo>
                  <a:lnTo>
                    <a:pt x="12963779" y="4800689"/>
                  </a:lnTo>
                  <a:lnTo>
                    <a:pt x="12811112" y="4800689"/>
                  </a:lnTo>
                  <a:lnTo>
                    <a:pt x="12887135" y="4609071"/>
                  </a:lnTo>
                  <a:lnTo>
                    <a:pt x="12963779" y="4800689"/>
                  </a:lnTo>
                  <a:lnTo>
                    <a:pt x="12963779" y="4656264"/>
                  </a:lnTo>
                  <a:lnTo>
                    <a:pt x="12944526" y="4609071"/>
                  </a:lnTo>
                  <a:lnTo>
                    <a:pt x="12907861" y="4519231"/>
                  </a:lnTo>
                  <a:lnTo>
                    <a:pt x="12867031" y="4519231"/>
                  </a:lnTo>
                  <a:lnTo>
                    <a:pt x="12689853" y="4953355"/>
                  </a:lnTo>
                  <a:lnTo>
                    <a:pt x="12689853" y="4959007"/>
                  </a:lnTo>
                  <a:lnTo>
                    <a:pt x="12748286" y="4959007"/>
                  </a:lnTo>
                  <a:lnTo>
                    <a:pt x="12790373" y="4853470"/>
                  </a:lnTo>
                  <a:lnTo>
                    <a:pt x="12984506" y="4853470"/>
                  </a:lnTo>
                  <a:lnTo>
                    <a:pt x="13025971" y="4959007"/>
                  </a:lnTo>
                  <a:lnTo>
                    <a:pt x="13085026" y="4959007"/>
                  </a:lnTo>
                  <a:lnTo>
                    <a:pt x="13085026" y="4953355"/>
                  </a:lnTo>
                  <a:close/>
                </a:path>
                <a:path w="14340840" h="5587365">
                  <a:moveTo>
                    <a:pt x="13531914" y="4904067"/>
                  </a:moveTo>
                  <a:lnTo>
                    <a:pt x="13476631" y="4904067"/>
                  </a:lnTo>
                  <a:lnTo>
                    <a:pt x="13476631" y="4519257"/>
                  </a:lnTo>
                  <a:lnTo>
                    <a:pt x="13420090" y="4519257"/>
                  </a:lnTo>
                  <a:lnTo>
                    <a:pt x="13420090" y="4904067"/>
                  </a:lnTo>
                  <a:lnTo>
                    <a:pt x="13209626" y="4904067"/>
                  </a:lnTo>
                  <a:lnTo>
                    <a:pt x="13209626" y="4519257"/>
                  </a:lnTo>
                  <a:lnTo>
                    <a:pt x="13153085" y="4519257"/>
                  </a:lnTo>
                  <a:lnTo>
                    <a:pt x="13153085" y="4904067"/>
                  </a:lnTo>
                  <a:lnTo>
                    <a:pt x="13153085" y="4958677"/>
                  </a:lnTo>
                  <a:lnTo>
                    <a:pt x="13478510" y="4958677"/>
                  </a:lnTo>
                  <a:lnTo>
                    <a:pt x="13478510" y="5048847"/>
                  </a:lnTo>
                  <a:lnTo>
                    <a:pt x="13531914" y="5048847"/>
                  </a:lnTo>
                  <a:lnTo>
                    <a:pt x="13531914" y="4958677"/>
                  </a:lnTo>
                  <a:lnTo>
                    <a:pt x="13531914" y="4904067"/>
                  </a:lnTo>
                  <a:close/>
                </a:path>
                <a:path w="14340840" h="5587365">
                  <a:moveTo>
                    <a:pt x="13946289" y="4519231"/>
                  </a:moveTo>
                  <a:lnTo>
                    <a:pt x="13902944" y="4519231"/>
                  </a:lnTo>
                  <a:lnTo>
                    <a:pt x="13666089" y="4849063"/>
                  </a:lnTo>
                  <a:lnTo>
                    <a:pt x="13666089" y="4519231"/>
                  </a:lnTo>
                  <a:lnTo>
                    <a:pt x="13609549" y="4519231"/>
                  </a:lnTo>
                  <a:lnTo>
                    <a:pt x="13609549" y="4959007"/>
                  </a:lnTo>
                  <a:lnTo>
                    <a:pt x="13654151" y="4959007"/>
                  </a:lnTo>
                  <a:lnTo>
                    <a:pt x="13889749" y="4631690"/>
                  </a:lnTo>
                  <a:lnTo>
                    <a:pt x="13889749" y="4959007"/>
                  </a:lnTo>
                  <a:lnTo>
                    <a:pt x="13946289" y="4959007"/>
                  </a:lnTo>
                  <a:lnTo>
                    <a:pt x="13946289" y="4519231"/>
                  </a:lnTo>
                  <a:close/>
                </a:path>
                <a:path w="14340840" h="5587365">
                  <a:moveTo>
                    <a:pt x="14340548" y="4519231"/>
                  </a:moveTo>
                  <a:lnTo>
                    <a:pt x="14180973" y="4519231"/>
                  </a:lnTo>
                  <a:lnTo>
                    <a:pt x="14129957" y="4527042"/>
                  </a:lnTo>
                  <a:lnTo>
                    <a:pt x="14090053" y="4548200"/>
                  </a:lnTo>
                  <a:lnTo>
                    <a:pt x="14061415" y="4579353"/>
                  </a:lnTo>
                  <a:lnTo>
                    <a:pt x="14044143" y="4617097"/>
                  </a:lnTo>
                  <a:lnTo>
                    <a:pt x="14038352" y="4658080"/>
                  </a:lnTo>
                  <a:lnTo>
                    <a:pt x="14043622" y="4696625"/>
                  </a:lnTo>
                  <a:lnTo>
                    <a:pt x="14059345" y="4732083"/>
                  </a:lnTo>
                  <a:lnTo>
                    <a:pt x="14085443" y="4761852"/>
                  </a:lnTo>
                  <a:lnTo>
                    <a:pt x="14121829" y="4783290"/>
                  </a:lnTo>
                  <a:lnTo>
                    <a:pt x="14168400" y="4793780"/>
                  </a:lnTo>
                  <a:lnTo>
                    <a:pt x="14027671" y="4953355"/>
                  </a:lnTo>
                  <a:lnTo>
                    <a:pt x="14027671" y="4959007"/>
                  </a:lnTo>
                  <a:lnTo>
                    <a:pt x="14096162" y="4959007"/>
                  </a:lnTo>
                  <a:lnTo>
                    <a:pt x="14257617" y="4768647"/>
                  </a:lnTo>
                  <a:lnTo>
                    <a:pt x="14257617" y="4742269"/>
                  </a:lnTo>
                  <a:lnTo>
                    <a:pt x="14182230" y="4742269"/>
                  </a:lnTo>
                  <a:lnTo>
                    <a:pt x="14144930" y="4735017"/>
                  </a:lnTo>
                  <a:lnTo>
                    <a:pt x="14117993" y="4715878"/>
                  </a:lnTo>
                  <a:lnTo>
                    <a:pt x="14101648" y="4688725"/>
                  </a:lnTo>
                  <a:lnTo>
                    <a:pt x="14096162" y="4657445"/>
                  </a:lnTo>
                  <a:lnTo>
                    <a:pt x="14101648" y="4626178"/>
                  </a:lnTo>
                  <a:lnTo>
                    <a:pt x="14117993" y="4599025"/>
                  </a:lnTo>
                  <a:lnTo>
                    <a:pt x="14144930" y="4579886"/>
                  </a:lnTo>
                  <a:lnTo>
                    <a:pt x="14182230" y="4572635"/>
                  </a:lnTo>
                  <a:lnTo>
                    <a:pt x="14283373" y="4572635"/>
                  </a:lnTo>
                  <a:lnTo>
                    <a:pt x="14283373" y="4959007"/>
                  </a:lnTo>
                  <a:lnTo>
                    <a:pt x="14340548" y="4959007"/>
                  </a:lnTo>
                  <a:lnTo>
                    <a:pt x="14340548" y="45192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596322" y="1962244"/>
              <a:ext cx="8729980" cy="3552190"/>
            </a:xfrm>
            <a:custGeom>
              <a:avLst/>
              <a:gdLst/>
              <a:ahLst/>
              <a:cxnLst/>
              <a:rect l="l" t="t" r="r" b="b"/>
              <a:pathLst>
                <a:path w="8729980" h="3552190">
                  <a:moveTo>
                    <a:pt x="315379" y="3424199"/>
                  </a:moveTo>
                  <a:lnTo>
                    <a:pt x="310946" y="3391649"/>
                  </a:lnTo>
                  <a:lnTo>
                    <a:pt x="297789" y="3361296"/>
                  </a:lnTo>
                  <a:lnTo>
                    <a:pt x="276161" y="3335045"/>
                  </a:lnTo>
                  <a:lnTo>
                    <a:pt x="246278" y="3314877"/>
                  </a:lnTo>
                  <a:lnTo>
                    <a:pt x="268465" y="3297212"/>
                  </a:lnTo>
                  <a:lnTo>
                    <a:pt x="284835" y="3274428"/>
                  </a:lnTo>
                  <a:lnTo>
                    <a:pt x="294957" y="3247999"/>
                  </a:lnTo>
                  <a:lnTo>
                    <a:pt x="298424" y="3219386"/>
                  </a:lnTo>
                  <a:lnTo>
                    <a:pt x="291287" y="3178683"/>
                  </a:lnTo>
                  <a:lnTo>
                    <a:pt x="271183" y="3145396"/>
                  </a:lnTo>
                  <a:lnTo>
                    <a:pt x="240068" y="3120453"/>
                  </a:lnTo>
                  <a:lnTo>
                    <a:pt x="199910" y="3104807"/>
                  </a:lnTo>
                  <a:lnTo>
                    <a:pt x="152666" y="3099384"/>
                  </a:lnTo>
                  <a:lnTo>
                    <a:pt x="105727" y="3104921"/>
                  </a:lnTo>
                  <a:lnTo>
                    <a:pt x="66243" y="3120694"/>
                  </a:lnTo>
                  <a:lnTo>
                    <a:pt x="35775" y="3145523"/>
                  </a:lnTo>
                  <a:lnTo>
                    <a:pt x="15900" y="3178200"/>
                  </a:lnTo>
                  <a:lnTo>
                    <a:pt x="8166" y="3217494"/>
                  </a:lnTo>
                  <a:lnTo>
                    <a:pt x="63449" y="3217494"/>
                  </a:lnTo>
                  <a:lnTo>
                    <a:pt x="70675" y="3191675"/>
                  </a:lnTo>
                  <a:lnTo>
                    <a:pt x="89128" y="3171634"/>
                  </a:lnTo>
                  <a:lnTo>
                    <a:pt x="116903" y="3158655"/>
                  </a:lnTo>
                  <a:lnTo>
                    <a:pt x="152044" y="3154045"/>
                  </a:lnTo>
                  <a:lnTo>
                    <a:pt x="188506" y="3158896"/>
                  </a:lnTo>
                  <a:lnTo>
                    <a:pt x="216674" y="3172574"/>
                  </a:lnTo>
                  <a:lnTo>
                    <a:pt x="234823" y="3193796"/>
                  </a:lnTo>
                  <a:lnTo>
                    <a:pt x="241249" y="3221266"/>
                  </a:lnTo>
                  <a:lnTo>
                    <a:pt x="235089" y="3249663"/>
                  </a:lnTo>
                  <a:lnTo>
                    <a:pt x="217843" y="3271685"/>
                  </a:lnTo>
                  <a:lnTo>
                    <a:pt x="191427" y="3285934"/>
                  </a:lnTo>
                  <a:lnTo>
                    <a:pt x="157695" y="3291001"/>
                  </a:lnTo>
                  <a:lnTo>
                    <a:pt x="100520" y="3291001"/>
                  </a:lnTo>
                  <a:lnTo>
                    <a:pt x="100520" y="3343783"/>
                  </a:lnTo>
                  <a:lnTo>
                    <a:pt x="157695" y="3343783"/>
                  </a:lnTo>
                  <a:lnTo>
                    <a:pt x="199275" y="3349320"/>
                  </a:lnTo>
                  <a:lnTo>
                    <a:pt x="230720" y="3365055"/>
                  </a:lnTo>
                  <a:lnTo>
                    <a:pt x="250634" y="3389630"/>
                  </a:lnTo>
                  <a:lnTo>
                    <a:pt x="257581" y="3421684"/>
                  </a:lnTo>
                  <a:lnTo>
                    <a:pt x="250444" y="3452711"/>
                  </a:lnTo>
                  <a:lnTo>
                    <a:pt x="230098" y="3476256"/>
                  </a:lnTo>
                  <a:lnTo>
                    <a:pt x="198208" y="3491204"/>
                  </a:lnTo>
                  <a:lnTo>
                    <a:pt x="156438" y="3496437"/>
                  </a:lnTo>
                  <a:lnTo>
                    <a:pt x="115201" y="3491217"/>
                  </a:lnTo>
                  <a:lnTo>
                    <a:pt x="83794" y="3476333"/>
                  </a:lnTo>
                  <a:lnTo>
                    <a:pt x="63576" y="3452977"/>
                  </a:lnTo>
                  <a:lnTo>
                    <a:pt x="55918" y="3422307"/>
                  </a:lnTo>
                  <a:lnTo>
                    <a:pt x="0" y="3422307"/>
                  </a:lnTo>
                  <a:lnTo>
                    <a:pt x="8305" y="3465919"/>
                  </a:lnTo>
                  <a:lnTo>
                    <a:pt x="29375" y="3501796"/>
                  </a:lnTo>
                  <a:lnTo>
                    <a:pt x="61925" y="3528796"/>
                  </a:lnTo>
                  <a:lnTo>
                    <a:pt x="104698" y="3545814"/>
                  </a:lnTo>
                  <a:lnTo>
                    <a:pt x="156438" y="3551732"/>
                  </a:lnTo>
                  <a:lnTo>
                    <a:pt x="206984" y="3546183"/>
                  </a:lnTo>
                  <a:lnTo>
                    <a:pt x="250659" y="3530003"/>
                  </a:lnTo>
                  <a:lnTo>
                    <a:pt x="284949" y="3503828"/>
                  </a:lnTo>
                  <a:lnTo>
                    <a:pt x="307352" y="3468332"/>
                  </a:lnTo>
                  <a:lnTo>
                    <a:pt x="315379" y="3424199"/>
                  </a:lnTo>
                  <a:close/>
                </a:path>
                <a:path w="8729980" h="3552190">
                  <a:moveTo>
                    <a:pt x="740029" y="3106026"/>
                  </a:moveTo>
                  <a:lnTo>
                    <a:pt x="683488" y="3106026"/>
                  </a:lnTo>
                  <a:lnTo>
                    <a:pt x="683488" y="3295256"/>
                  </a:lnTo>
                  <a:lnTo>
                    <a:pt x="459828" y="3295256"/>
                  </a:lnTo>
                  <a:lnTo>
                    <a:pt x="459828" y="3106026"/>
                  </a:lnTo>
                  <a:lnTo>
                    <a:pt x="403288" y="3106026"/>
                  </a:lnTo>
                  <a:lnTo>
                    <a:pt x="403288" y="3295256"/>
                  </a:lnTo>
                  <a:lnTo>
                    <a:pt x="403288" y="3349866"/>
                  </a:lnTo>
                  <a:lnTo>
                    <a:pt x="740029" y="3349866"/>
                  </a:lnTo>
                  <a:lnTo>
                    <a:pt x="740029" y="3295256"/>
                  </a:lnTo>
                  <a:lnTo>
                    <a:pt x="740029" y="3106026"/>
                  </a:lnTo>
                  <a:close/>
                </a:path>
                <a:path w="8729980" h="3552190">
                  <a:moveTo>
                    <a:pt x="4647819" y="290880"/>
                  </a:moveTo>
                  <a:lnTo>
                    <a:pt x="4590021" y="290880"/>
                  </a:lnTo>
                  <a:lnTo>
                    <a:pt x="4566894" y="334772"/>
                  </a:lnTo>
                  <a:lnTo>
                    <a:pt x="4532693" y="368236"/>
                  </a:lnTo>
                  <a:lnTo>
                    <a:pt x="4489297" y="389572"/>
                  </a:lnTo>
                  <a:lnTo>
                    <a:pt x="4438612" y="397065"/>
                  </a:lnTo>
                  <a:lnTo>
                    <a:pt x="4393882" y="391337"/>
                  </a:lnTo>
                  <a:lnTo>
                    <a:pt x="4354703" y="374954"/>
                  </a:lnTo>
                  <a:lnTo>
                    <a:pt x="4322229" y="349084"/>
                  </a:lnTo>
                  <a:lnTo>
                    <a:pt x="4297604" y="314871"/>
                  </a:lnTo>
                  <a:lnTo>
                    <a:pt x="4281983" y="273519"/>
                  </a:lnTo>
                  <a:lnTo>
                    <a:pt x="4276522" y="226174"/>
                  </a:lnTo>
                  <a:lnTo>
                    <a:pt x="4281983" y="178828"/>
                  </a:lnTo>
                  <a:lnTo>
                    <a:pt x="4297604" y="137477"/>
                  </a:lnTo>
                  <a:lnTo>
                    <a:pt x="4322229" y="103276"/>
                  </a:lnTo>
                  <a:lnTo>
                    <a:pt x="4354703" y="77393"/>
                  </a:lnTo>
                  <a:lnTo>
                    <a:pt x="4393882" y="61010"/>
                  </a:lnTo>
                  <a:lnTo>
                    <a:pt x="4438612" y="55295"/>
                  </a:lnTo>
                  <a:lnTo>
                    <a:pt x="4488942" y="62458"/>
                  </a:lnTo>
                  <a:lnTo>
                    <a:pt x="4532134" y="82931"/>
                  </a:lnTo>
                  <a:lnTo>
                    <a:pt x="4566272" y="115189"/>
                  </a:lnTo>
                  <a:lnTo>
                    <a:pt x="4589386" y="157695"/>
                  </a:lnTo>
                  <a:lnTo>
                    <a:pt x="4647184" y="157695"/>
                  </a:lnTo>
                  <a:lnTo>
                    <a:pt x="4629810" y="112852"/>
                  </a:lnTo>
                  <a:lnTo>
                    <a:pt x="4604093" y="74371"/>
                  </a:lnTo>
                  <a:lnTo>
                    <a:pt x="4571009" y="43040"/>
                  </a:lnTo>
                  <a:lnTo>
                    <a:pt x="4531538" y="19672"/>
                  </a:lnTo>
                  <a:lnTo>
                    <a:pt x="4486668" y="5054"/>
                  </a:lnTo>
                  <a:lnTo>
                    <a:pt x="4437354" y="0"/>
                  </a:lnTo>
                  <a:lnTo>
                    <a:pt x="4391914" y="4368"/>
                  </a:lnTo>
                  <a:lnTo>
                    <a:pt x="4350283" y="16967"/>
                  </a:lnTo>
                  <a:lnTo>
                    <a:pt x="4313161" y="37109"/>
                  </a:lnTo>
                  <a:lnTo>
                    <a:pt x="4281233" y="64084"/>
                  </a:lnTo>
                  <a:lnTo>
                    <a:pt x="4255198" y="97193"/>
                  </a:lnTo>
                  <a:lnTo>
                    <a:pt x="4235742" y="135712"/>
                  </a:lnTo>
                  <a:lnTo>
                    <a:pt x="4223563" y="178943"/>
                  </a:lnTo>
                  <a:lnTo>
                    <a:pt x="4219346" y="226174"/>
                  </a:lnTo>
                  <a:lnTo>
                    <a:pt x="4223563" y="273418"/>
                  </a:lnTo>
                  <a:lnTo>
                    <a:pt x="4235742" y="316649"/>
                  </a:lnTo>
                  <a:lnTo>
                    <a:pt x="4255198" y="355168"/>
                  </a:lnTo>
                  <a:lnTo>
                    <a:pt x="4281233" y="388264"/>
                  </a:lnTo>
                  <a:lnTo>
                    <a:pt x="4313161" y="415239"/>
                  </a:lnTo>
                  <a:lnTo>
                    <a:pt x="4350283" y="435381"/>
                  </a:lnTo>
                  <a:lnTo>
                    <a:pt x="4391914" y="447992"/>
                  </a:lnTo>
                  <a:lnTo>
                    <a:pt x="4437354" y="452348"/>
                  </a:lnTo>
                  <a:lnTo>
                    <a:pt x="4486757" y="447154"/>
                  </a:lnTo>
                  <a:lnTo>
                    <a:pt x="4531842" y="432130"/>
                  </a:lnTo>
                  <a:lnTo>
                    <a:pt x="4571568" y="408139"/>
                  </a:lnTo>
                  <a:lnTo>
                    <a:pt x="4604842" y="376021"/>
                  </a:lnTo>
                  <a:lnTo>
                    <a:pt x="4630610" y="336664"/>
                  </a:lnTo>
                  <a:lnTo>
                    <a:pt x="4647819" y="290880"/>
                  </a:lnTo>
                  <a:close/>
                </a:path>
                <a:path w="8729980" h="3552190">
                  <a:moveTo>
                    <a:pt x="5155552" y="226174"/>
                  </a:moveTo>
                  <a:lnTo>
                    <a:pt x="5151285" y="178943"/>
                  </a:lnTo>
                  <a:lnTo>
                    <a:pt x="5138928" y="135712"/>
                  </a:lnTo>
                  <a:lnTo>
                    <a:pt x="5119179" y="97193"/>
                  </a:lnTo>
                  <a:lnTo>
                    <a:pt x="5098389" y="71170"/>
                  </a:lnTo>
                  <a:lnTo>
                    <a:pt x="5098389" y="226174"/>
                  </a:lnTo>
                  <a:lnTo>
                    <a:pt x="5092865" y="273304"/>
                  </a:lnTo>
                  <a:lnTo>
                    <a:pt x="5077079" y="314591"/>
                  </a:lnTo>
                  <a:lnTo>
                    <a:pt x="5052136" y="348843"/>
                  </a:lnTo>
                  <a:lnTo>
                    <a:pt x="5019179" y="374815"/>
                  </a:lnTo>
                  <a:lnTo>
                    <a:pt x="4979352" y="391299"/>
                  </a:lnTo>
                  <a:lnTo>
                    <a:pt x="4933785" y="397065"/>
                  </a:lnTo>
                  <a:lnTo>
                    <a:pt x="4888217" y="391299"/>
                  </a:lnTo>
                  <a:lnTo>
                    <a:pt x="4848390" y="374815"/>
                  </a:lnTo>
                  <a:lnTo>
                    <a:pt x="4815433" y="348843"/>
                  </a:lnTo>
                  <a:lnTo>
                    <a:pt x="4790491" y="314591"/>
                  </a:lnTo>
                  <a:lnTo>
                    <a:pt x="4774704" y="273304"/>
                  </a:lnTo>
                  <a:lnTo>
                    <a:pt x="4769180" y="226174"/>
                  </a:lnTo>
                  <a:lnTo>
                    <a:pt x="4774704" y="179057"/>
                  </a:lnTo>
                  <a:lnTo>
                    <a:pt x="4790491" y="137756"/>
                  </a:lnTo>
                  <a:lnTo>
                    <a:pt x="4815433" y="103505"/>
                  </a:lnTo>
                  <a:lnTo>
                    <a:pt x="4848390" y="77533"/>
                  </a:lnTo>
                  <a:lnTo>
                    <a:pt x="4888217" y="61061"/>
                  </a:lnTo>
                  <a:lnTo>
                    <a:pt x="4933785" y="55295"/>
                  </a:lnTo>
                  <a:lnTo>
                    <a:pt x="4979352" y="61061"/>
                  </a:lnTo>
                  <a:lnTo>
                    <a:pt x="5019179" y="77533"/>
                  </a:lnTo>
                  <a:lnTo>
                    <a:pt x="5052136" y="103505"/>
                  </a:lnTo>
                  <a:lnTo>
                    <a:pt x="5077079" y="137756"/>
                  </a:lnTo>
                  <a:lnTo>
                    <a:pt x="5092865" y="179057"/>
                  </a:lnTo>
                  <a:lnTo>
                    <a:pt x="5098389" y="226174"/>
                  </a:lnTo>
                  <a:lnTo>
                    <a:pt x="5098389" y="71170"/>
                  </a:lnTo>
                  <a:lnTo>
                    <a:pt x="5092738" y="64084"/>
                  </a:lnTo>
                  <a:lnTo>
                    <a:pt x="5082146" y="55295"/>
                  </a:lnTo>
                  <a:lnTo>
                    <a:pt x="5060277" y="37109"/>
                  </a:lnTo>
                  <a:lnTo>
                    <a:pt x="5022507" y="16967"/>
                  </a:lnTo>
                  <a:lnTo>
                    <a:pt x="4980114" y="4368"/>
                  </a:lnTo>
                  <a:lnTo>
                    <a:pt x="4933785" y="0"/>
                  </a:lnTo>
                  <a:lnTo>
                    <a:pt x="4887455" y="4368"/>
                  </a:lnTo>
                  <a:lnTo>
                    <a:pt x="4845062" y="16967"/>
                  </a:lnTo>
                  <a:lnTo>
                    <a:pt x="4807293" y="37109"/>
                  </a:lnTo>
                  <a:lnTo>
                    <a:pt x="4774831" y="64084"/>
                  </a:lnTo>
                  <a:lnTo>
                    <a:pt x="4748390" y="97193"/>
                  </a:lnTo>
                  <a:lnTo>
                    <a:pt x="4728642" y="135712"/>
                  </a:lnTo>
                  <a:lnTo>
                    <a:pt x="4716284" y="178943"/>
                  </a:lnTo>
                  <a:lnTo>
                    <a:pt x="4712017" y="226174"/>
                  </a:lnTo>
                  <a:lnTo>
                    <a:pt x="4716284" y="273418"/>
                  </a:lnTo>
                  <a:lnTo>
                    <a:pt x="4728642" y="316649"/>
                  </a:lnTo>
                  <a:lnTo>
                    <a:pt x="4748390" y="355168"/>
                  </a:lnTo>
                  <a:lnTo>
                    <a:pt x="4774831" y="388264"/>
                  </a:lnTo>
                  <a:lnTo>
                    <a:pt x="4807293" y="415239"/>
                  </a:lnTo>
                  <a:lnTo>
                    <a:pt x="4845062" y="435381"/>
                  </a:lnTo>
                  <a:lnTo>
                    <a:pt x="4887455" y="447992"/>
                  </a:lnTo>
                  <a:lnTo>
                    <a:pt x="4933785" y="452348"/>
                  </a:lnTo>
                  <a:lnTo>
                    <a:pt x="4980114" y="447992"/>
                  </a:lnTo>
                  <a:lnTo>
                    <a:pt x="5022507" y="435381"/>
                  </a:lnTo>
                  <a:lnTo>
                    <a:pt x="5060277" y="415239"/>
                  </a:lnTo>
                  <a:lnTo>
                    <a:pt x="5082146" y="397065"/>
                  </a:lnTo>
                  <a:lnTo>
                    <a:pt x="5092738" y="388264"/>
                  </a:lnTo>
                  <a:lnTo>
                    <a:pt x="5119179" y="355168"/>
                  </a:lnTo>
                  <a:lnTo>
                    <a:pt x="5138928" y="316649"/>
                  </a:lnTo>
                  <a:lnTo>
                    <a:pt x="5151285" y="273418"/>
                  </a:lnTo>
                  <a:lnTo>
                    <a:pt x="5155552" y="226174"/>
                  </a:lnTo>
                  <a:close/>
                </a:path>
                <a:path w="8729980" h="3552190">
                  <a:moveTo>
                    <a:pt x="5670918" y="226174"/>
                  </a:moveTo>
                  <a:lnTo>
                    <a:pt x="5666651" y="178943"/>
                  </a:lnTo>
                  <a:lnTo>
                    <a:pt x="5654294" y="135712"/>
                  </a:lnTo>
                  <a:lnTo>
                    <a:pt x="5634545" y="97193"/>
                  </a:lnTo>
                  <a:lnTo>
                    <a:pt x="5613755" y="71183"/>
                  </a:lnTo>
                  <a:lnTo>
                    <a:pt x="5613755" y="226174"/>
                  </a:lnTo>
                  <a:lnTo>
                    <a:pt x="5608231" y="273304"/>
                  </a:lnTo>
                  <a:lnTo>
                    <a:pt x="5592432" y="314591"/>
                  </a:lnTo>
                  <a:lnTo>
                    <a:pt x="5567502" y="348843"/>
                  </a:lnTo>
                  <a:lnTo>
                    <a:pt x="5534545" y="374815"/>
                  </a:lnTo>
                  <a:lnTo>
                    <a:pt x="5494718" y="391299"/>
                  </a:lnTo>
                  <a:lnTo>
                    <a:pt x="5449151" y="397065"/>
                  </a:lnTo>
                  <a:lnTo>
                    <a:pt x="5403583" y="391299"/>
                  </a:lnTo>
                  <a:lnTo>
                    <a:pt x="5363756" y="374815"/>
                  </a:lnTo>
                  <a:lnTo>
                    <a:pt x="5330799" y="348843"/>
                  </a:lnTo>
                  <a:lnTo>
                    <a:pt x="5305857" y="314591"/>
                  </a:lnTo>
                  <a:lnTo>
                    <a:pt x="5290070" y="273304"/>
                  </a:lnTo>
                  <a:lnTo>
                    <a:pt x="5284546" y="226174"/>
                  </a:lnTo>
                  <a:lnTo>
                    <a:pt x="5290070" y="179057"/>
                  </a:lnTo>
                  <a:lnTo>
                    <a:pt x="5305857" y="137756"/>
                  </a:lnTo>
                  <a:lnTo>
                    <a:pt x="5330799" y="103505"/>
                  </a:lnTo>
                  <a:lnTo>
                    <a:pt x="5363756" y="77533"/>
                  </a:lnTo>
                  <a:lnTo>
                    <a:pt x="5403583" y="61061"/>
                  </a:lnTo>
                  <a:lnTo>
                    <a:pt x="5449151" y="55295"/>
                  </a:lnTo>
                  <a:lnTo>
                    <a:pt x="5494718" y="61061"/>
                  </a:lnTo>
                  <a:lnTo>
                    <a:pt x="5534545" y="77533"/>
                  </a:lnTo>
                  <a:lnTo>
                    <a:pt x="5567502" y="103505"/>
                  </a:lnTo>
                  <a:lnTo>
                    <a:pt x="5592432" y="137756"/>
                  </a:lnTo>
                  <a:lnTo>
                    <a:pt x="5608231" y="179057"/>
                  </a:lnTo>
                  <a:lnTo>
                    <a:pt x="5613755" y="226174"/>
                  </a:lnTo>
                  <a:lnTo>
                    <a:pt x="5613755" y="71183"/>
                  </a:lnTo>
                  <a:lnTo>
                    <a:pt x="5608091" y="64084"/>
                  </a:lnTo>
                  <a:lnTo>
                    <a:pt x="5597512" y="55295"/>
                  </a:lnTo>
                  <a:lnTo>
                    <a:pt x="5575643" y="37109"/>
                  </a:lnTo>
                  <a:lnTo>
                    <a:pt x="5537873" y="16967"/>
                  </a:lnTo>
                  <a:lnTo>
                    <a:pt x="5495480" y="4368"/>
                  </a:lnTo>
                  <a:lnTo>
                    <a:pt x="5449151" y="0"/>
                  </a:lnTo>
                  <a:lnTo>
                    <a:pt x="5402821" y="4368"/>
                  </a:lnTo>
                  <a:lnTo>
                    <a:pt x="5360428" y="16967"/>
                  </a:lnTo>
                  <a:lnTo>
                    <a:pt x="5322659" y="37109"/>
                  </a:lnTo>
                  <a:lnTo>
                    <a:pt x="5290197" y="64084"/>
                  </a:lnTo>
                  <a:lnTo>
                    <a:pt x="5263756" y="97193"/>
                  </a:lnTo>
                  <a:lnTo>
                    <a:pt x="5244008" y="135712"/>
                  </a:lnTo>
                  <a:lnTo>
                    <a:pt x="5231650" y="178943"/>
                  </a:lnTo>
                  <a:lnTo>
                    <a:pt x="5227371" y="226174"/>
                  </a:lnTo>
                  <a:lnTo>
                    <a:pt x="5231650" y="273418"/>
                  </a:lnTo>
                  <a:lnTo>
                    <a:pt x="5244008" y="316649"/>
                  </a:lnTo>
                  <a:lnTo>
                    <a:pt x="5263756" y="355168"/>
                  </a:lnTo>
                  <a:lnTo>
                    <a:pt x="5290197" y="388264"/>
                  </a:lnTo>
                  <a:lnTo>
                    <a:pt x="5322659" y="415239"/>
                  </a:lnTo>
                  <a:lnTo>
                    <a:pt x="5360428" y="435381"/>
                  </a:lnTo>
                  <a:lnTo>
                    <a:pt x="5402821" y="447992"/>
                  </a:lnTo>
                  <a:lnTo>
                    <a:pt x="5449151" y="452348"/>
                  </a:lnTo>
                  <a:lnTo>
                    <a:pt x="5495480" y="447992"/>
                  </a:lnTo>
                  <a:lnTo>
                    <a:pt x="5537873" y="435381"/>
                  </a:lnTo>
                  <a:lnTo>
                    <a:pt x="5575643" y="415239"/>
                  </a:lnTo>
                  <a:lnTo>
                    <a:pt x="5608091" y="388264"/>
                  </a:lnTo>
                  <a:lnTo>
                    <a:pt x="5634545" y="355168"/>
                  </a:lnTo>
                  <a:lnTo>
                    <a:pt x="5654294" y="316649"/>
                  </a:lnTo>
                  <a:lnTo>
                    <a:pt x="5666651" y="273418"/>
                  </a:lnTo>
                  <a:lnTo>
                    <a:pt x="5670918" y="226174"/>
                  </a:lnTo>
                  <a:close/>
                </a:path>
                <a:path w="8729980" h="3552190">
                  <a:moveTo>
                    <a:pt x="6066294" y="310984"/>
                  </a:moveTo>
                  <a:lnTo>
                    <a:pt x="6059589" y="265950"/>
                  </a:lnTo>
                  <a:lnTo>
                    <a:pt x="6041352" y="230568"/>
                  </a:lnTo>
                  <a:lnTo>
                    <a:pt x="6010376" y="200939"/>
                  </a:lnTo>
                  <a:lnTo>
                    <a:pt x="6009119" y="200380"/>
                  </a:lnTo>
                  <a:lnTo>
                    <a:pt x="6009119" y="310984"/>
                  </a:lnTo>
                  <a:lnTo>
                    <a:pt x="6002731" y="344500"/>
                  </a:lnTo>
                  <a:lnTo>
                    <a:pt x="5984456" y="369811"/>
                  </a:lnTo>
                  <a:lnTo>
                    <a:pt x="5955576" y="385826"/>
                  </a:lnTo>
                  <a:lnTo>
                    <a:pt x="5917387" y="391401"/>
                  </a:lnTo>
                  <a:lnTo>
                    <a:pt x="5823788" y="391401"/>
                  </a:lnTo>
                  <a:lnTo>
                    <a:pt x="5823788" y="230568"/>
                  </a:lnTo>
                  <a:lnTo>
                    <a:pt x="5917387" y="230568"/>
                  </a:lnTo>
                  <a:lnTo>
                    <a:pt x="5955576" y="236156"/>
                  </a:lnTo>
                  <a:lnTo>
                    <a:pt x="5984456" y="252171"/>
                  </a:lnTo>
                  <a:lnTo>
                    <a:pt x="6002731" y="277482"/>
                  </a:lnTo>
                  <a:lnTo>
                    <a:pt x="6009119" y="310984"/>
                  </a:lnTo>
                  <a:lnTo>
                    <a:pt x="6009119" y="200380"/>
                  </a:lnTo>
                  <a:lnTo>
                    <a:pt x="5970752" y="183311"/>
                  </a:lnTo>
                  <a:lnTo>
                    <a:pt x="5923051" y="177177"/>
                  </a:lnTo>
                  <a:lnTo>
                    <a:pt x="5823788" y="177177"/>
                  </a:lnTo>
                  <a:lnTo>
                    <a:pt x="5823788" y="60947"/>
                  </a:lnTo>
                  <a:lnTo>
                    <a:pt x="6032360" y="60947"/>
                  </a:lnTo>
                  <a:lnTo>
                    <a:pt x="6032360" y="6286"/>
                  </a:lnTo>
                  <a:lnTo>
                    <a:pt x="5767235" y="6286"/>
                  </a:lnTo>
                  <a:lnTo>
                    <a:pt x="5767235" y="446062"/>
                  </a:lnTo>
                  <a:lnTo>
                    <a:pt x="5923051" y="446062"/>
                  </a:lnTo>
                  <a:lnTo>
                    <a:pt x="5970752" y="439851"/>
                  </a:lnTo>
                  <a:lnTo>
                    <a:pt x="6010376" y="422046"/>
                  </a:lnTo>
                  <a:lnTo>
                    <a:pt x="6040475" y="393814"/>
                  </a:lnTo>
                  <a:lnTo>
                    <a:pt x="6041707" y="391401"/>
                  </a:lnTo>
                  <a:lnTo>
                    <a:pt x="6059589" y="356400"/>
                  </a:lnTo>
                  <a:lnTo>
                    <a:pt x="6066294" y="310984"/>
                  </a:lnTo>
                  <a:close/>
                </a:path>
                <a:path w="8729980" h="3552190">
                  <a:moveTo>
                    <a:pt x="6744436" y="391121"/>
                  </a:moveTo>
                  <a:lnTo>
                    <a:pt x="6689153" y="391121"/>
                  </a:lnTo>
                  <a:lnTo>
                    <a:pt x="6689153" y="6311"/>
                  </a:lnTo>
                  <a:lnTo>
                    <a:pt x="6632613" y="6311"/>
                  </a:lnTo>
                  <a:lnTo>
                    <a:pt x="6632613" y="391121"/>
                  </a:lnTo>
                  <a:lnTo>
                    <a:pt x="6446647" y="391121"/>
                  </a:lnTo>
                  <a:lnTo>
                    <a:pt x="6446647" y="6311"/>
                  </a:lnTo>
                  <a:lnTo>
                    <a:pt x="6391364" y="6311"/>
                  </a:lnTo>
                  <a:lnTo>
                    <a:pt x="6391364" y="391121"/>
                  </a:lnTo>
                  <a:lnTo>
                    <a:pt x="6205398" y="391121"/>
                  </a:lnTo>
                  <a:lnTo>
                    <a:pt x="6205398" y="6311"/>
                  </a:lnTo>
                  <a:lnTo>
                    <a:pt x="6148857" y="6311"/>
                  </a:lnTo>
                  <a:lnTo>
                    <a:pt x="6148857" y="391121"/>
                  </a:lnTo>
                  <a:lnTo>
                    <a:pt x="6148857" y="445731"/>
                  </a:lnTo>
                  <a:lnTo>
                    <a:pt x="6691033" y="445731"/>
                  </a:lnTo>
                  <a:lnTo>
                    <a:pt x="6691033" y="535901"/>
                  </a:lnTo>
                  <a:lnTo>
                    <a:pt x="6744436" y="535901"/>
                  </a:lnTo>
                  <a:lnTo>
                    <a:pt x="6744436" y="445731"/>
                  </a:lnTo>
                  <a:lnTo>
                    <a:pt x="6744436" y="391121"/>
                  </a:lnTo>
                  <a:close/>
                </a:path>
                <a:path w="8729980" h="3552190">
                  <a:moveTo>
                    <a:pt x="7089521" y="391452"/>
                  </a:moveTo>
                  <a:lnTo>
                    <a:pt x="6879056" y="391452"/>
                  </a:lnTo>
                  <a:lnTo>
                    <a:pt x="6879056" y="250482"/>
                  </a:lnTo>
                  <a:lnTo>
                    <a:pt x="7073176" y="250482"/>
                  </a:lnTo>
                  <a:lnTo>
                    <a:pt x="7073176" y="197142"/>
                  </a:lnTo>
                  <a:lnTo>
                    <a:pt x="6879056" y="197142"/>
                  </a:lnTo>
                  <a:lnTo>
                    <a:pt x="6879056" y="61252"/>
                  </a:lnTo>
                  <a:lnTo>
                    <a:pt x="7085114" y="61252"/>
                  </a:lnTo>
                  <a:lnTo>
                    <a:pt x="7085114" y="6642"/>
                  </a:lnTo>
                  <a:lnTo>
                    <a:pt x="6822503" y="6642"/>
                  </a:lnTo>
                  <a:lnTo>
                    <a:pt x="6822503" y="61252"/>
                  </a:lnTo>
                  <a:lnTo>
                    <a:pt x="6822503" y="197142"/>
                  </a:lnTo>
                  <a:lnTo>
                    <a:pt x="6822503" y="250482"/>
                  </a:lnTo>
                  <a:lnTo>
                    <a:pt x="6822503" y="391452"/>
                  </a:lnTo>
                  <a:lnTo>
                    <a:pt x="6822503" y="446062"/>
                  </a:lnTo>
                  <a:lnTo>
                    <a:pt x="7089521" y="446062"/>
                  </a:lnTo>
                  <a:lnTo>
                    <a:pt x="7089521" y="391452"/>
                  </a:lnTo>
                  <a:close/>
                </a:path>
                <a:path w="8729980" h="3552190">
                  <a:moveTo>
                    <a:pt x="7578649" y="290880"/>
                  </a:moveTo>
                  <a:lnTo>
                    <a:pt x="7520838" y="290880"/>
                  </a:lnTo>
                  <a:lnTo>
                    <a:pt x="7497712" y="334772"/>
                  </a:lnTo>
                  <a:lnTo>
                    <a:pt x="7463510" y="368236"/>
                  </a:lnTo>
                  <a:lnTo>
                    <a:pt x="7420127" y="389572"/>
                  </a:lnTo>
                  <a:lnTo>
                    <a:pt x="7369429" y="397065"/>
                  </a:lnTo>
                  <a:lnTo>
                    <a:pt x="7324712" y="391337"/>
                  </a:lnTo>
                  <a:lnTo>
                    <a:pt x="7285533" y="374954"/>
                  </a:lnTo>
                  <a:lnTo>
                    <a:pt x="7253046" y="349084"/>
                  </a:lnTo>
                  <a:lnTo>
                    <a:pt x="7228421" y="314871"/>
                  </a:lnTo>
                  <a:lnTo>
                    <a:pt x="7212812" y="273519"/>
                  </a:lnTo>
                  <a:lnTo>
                    <a:pt x="7207339" y="226174"/>
                  </a:lnTo>
                  <a:lnTo>
                    <a:pt x="7212812" y="178828"/>
                  </a:lnTo>
                  <a:lnTo>
                    <a:pt x="7228421" y="137477"/>
                  </a:lnTo>
                  <a:lnTo>
                    <a:pt x="7253046" y="103276"/>
                  </a:lnTo>
                  <a:lnTo>
                    <a:pt x="7285533" y="77393"/>
                  </a:lnTo>
                  <a:lnTo>
                    <a:pt x="7324712" y="61010"/>
                  </a:lnTo>
                  <a:lnTo>
                    <a:pt x="7369429" y="55295"/>
                  </a:lnTo>
                  <a:lnTo>
                    <a:pt x="7419759" y="62458"/>
                  </a:lnTo>
                  <a:lnTo>
                    <a:pt x="7462964" y="82931"/>
                  </a:lnTo>
                  <a:lnTo>
                    <a:pt x="7497102" y="115189"/>
                  </a:lnTo>
                  <a:lnTo>
                    <a:pt x="7520216" y="157695"/>
                  </a:lnTo>
                  <a:lnTo>
                    <a:pt x="7578014" y="157695"/>
                  </a:lnTo>
                  <a:lnTo>
                    <a:pt x="7560640" y="112852"/>
                  </a:lnTo>
                  <a:lnTo>
                    <a:pt x="7534923" y="74371"/>
                  </a:lnTo>
                  <a:lnTo>
                    <a:pt x="7501839" y="43040"/>
                  </a:lnTo>
                  <a:lnTo>
                    <a:pt x="7462367" y="19672"/>
                  </a:lnTo>
                  <a:lnTo>
                    <a:pt x="7417486" y="5054"/>
                  </a:lnTo>
                  <a:lnTo>
                    <a:pt x="7368172" y="0"/>
                  </a:lnTo>
                  <a:lnTo>
                    <a:pt x="7322731" y="4368"/>
                  </a:lnTo>
                  <a:lnTo>
                    <a:pt x="7281100" y="16967"/>
                  </a:lnTo>
                  <a:lnTo>
                    <a:pt x="7243978" y="37109"/>
                  </a:lnTo>
                  <a:lnTo>
                    <a:pt x="7212050" y="64084"/>
                  </a:lnTo>
                  <a:lnTo>
                    <a:pt x="7186015" y="97193"/>
                  </a:lnTo>
                  <a:lnTo>
                    <a:pt x="7166572" y="135712"/>
                  </a:lnTo>
                  <a:lnTo>
                    <a:pt x="7154392" y="178943"/>
                  </a:lnTo>
                  <a:lnTo>
                    <a:pt x="7150176" y="226174"/>
                  </a:lnTo>
                  <a:lnTo>
                    <a:pt x="7154392" y="273418"/>
                  </a:lnTo>
                  <a:lnTo>
                    <a:pt x="7166572" y="316649"/>
                  </a:lnTo>
                  <a:lnTo>
                    <a:pt x="7186015" y="355168"/>
                  </a:lnTo>
                  <a:lnTo>
                    <a:pt x="7212050" y="388264"/>
                  </a:lnTo>
                  <a:lnTo>
                    <a:pt x="7243978" y="415239"/>
                  </a:lnTo>
                  <a:lnTo>
                    <a:pt x="7281100" y="435381"/>
                  </a:lnTo>
                  <a:lnTo>
                    <a:pt x="7322731" y="447992"/>
                  </a:lnTo>
                  <a:lnTo>
                    <a:pt x="7368172" y="452348"/>
                  </a:lnTo>
                  <a:lnTo>
                    <a:pt x="7417575" y="447154"/>
                  </a:lnTo>
                  <a:lnTo>
                    <a:pt x="7462672" y="432130"/>
                  </a:lnTo>
                  <a:lnTo>
                    <a:pt x="7502385" y="408139"/>
                  </a:lnTo>
                  <a:lnTo>
                    <a:pt x="7535659" y="376021"/>
                  </a:lnTo>
                  <a:lnTo>
                    <a:pt x="7561440" y="336664"/>
                  </a:lnTo>
                  <a:lnTo>
                    <a:pt x="7578649" y="290880"/>
                  </a:lnTo>
                  <a:close/>
                </a:path>
                <a:path w="8729980" h="3552190">
                  <a:moveTo>
                    <a:pt x="7922882" y="6642"/>
                  </a:moveTo>
                  <a:lnTo>
                    <a:pt x="7604988" y="6642"/>
                  </a:lnTo>
                  <a:lnTo>
                    <a:pt x="7604988" y="59982"/>
                  </a:lnTo>
                  <a:lnTo>
                    <a:pt x="7735659" y="59982"/>
                  </a:lnTo>
                  <a:lnTo>
                    <a:pt x="7735659" y="446062"/>
                  </a:lnTo>
                  <a:lnTo>
                    <a:pt x="7792199" y="446062"/>
                  </a:lnTo>
                  <a:lnTo>
                    <a:pt x="7792199" y="59982"/>
                  </a:lnTo>
                  <a:lnTo>
                    <a:pt x="7922882" y="59982"/>
                  </a:lnTo>
                  <a:lnTo>
                    <a:pt x="7922882" y="6642"/>
                  </a:lnTo>
                  <a:close/>
                </a:path>
                <a:path w="8729980" h="3552190">
                  <a:moveTo>
                    <a:pt x="8306448" y="320408"/>
                  </a:moveTo>
                  <a:lnTo>
                    <a:pt x="8289239" y="254762"/>
                  </a:lnTo>
                  <a:lnTo>
                    <a:pt x="8248637" y="215963"/>
                  </a:lnTo>
                  <a:lnTo>
                    <a:pt x="8248637" y="317906"/>
                  </a:lnTo>
                  <a:lnTo>
                    <a:pt x="8243227" y="349631"/>
                  </a:lnTo>
                  <a:lnTo>
                    <a:pt x="8227911" y="372872"/>
                  </a:lnTo>
                  <a:lnTo>
                    <a:pt x="8204111" y="387172"/>
                  </a:lnTo>
                  <a:lnTo>
                    <a:pt x="8173250" y="392036"/>
                  </a:lnTo>
                  <a:lnTo>
                    <a:pt x="8056397" y="392036"/>
                  </a:lnTo>
                  <a:lnTo>
                    <a:pt x="8056397" y="243141"/>
                  </a:lnTo>
                  <a:lnTo>
                    <a:pt x="8173885" y="243141"/>
                  </a:lnTo>
                  <a:lnTo>
                    <a:pt x="8205178" y="248373"/>
                  </a:lnTo>
                  <a:lnTo>
                    <a:pt x="8228698" y="263321"/>
                  </a:lnTo>
                  <a:lnTo>
                    <a:pt x="8243494" y="286867"/>
                  </a:lnTo>
                  <a:lnTo>
                    <a:pt x="8248637" y="317906"/>
                  </a:lnTo>
                  <a:lnTo>
                    <a:pt x="8248637" y="215963"/>
                  </a:lnTo>
                  <a:lnTo>
                    <a:pt x="8242363" y="211721"/>
                  </a:lnTo>
                  <a:lnTo>
                    <a:pt x="8260791" y="194017"/>
                  </a:lnTo>
                  <a:lnTo>
                    <a:pt x="8262696" y="190995"/>
                  </a:lnTo>
                  <a:lnTo>
                    <a:pt x="8274405" y="172300"/>
                  </a:lnTo>
                  <a:lnTo>
                    <a:pt x="8282826" y="147053"/>
                  </a:lnTo>
                  <a:lnTo>
                    <a:pt x="8285708" y="118745"/>
                  </a:lnTo>
                  <a:lnTo>
                    <a:pt x="8277149" y="72809"/>
                  </a:lnTo>
                  <a:lnTo>
                    <a:pt x="8268665" y="60312"/>
                  </a:lnTo>
                  <a:lnTo>
                    <a:pt x="8253044" y="37312"/>
                  </a:lnTo>
                  <a:lnTo>
                    <a:pt x="8228533" y="22263"/>
                  </a:lnTo>
                  <a:lnTo>
                    <a:pt x="8228533" y="125031"/>
                  </a:lnTo>
                  <a:lnTo>
                    <a:pt x="8224380" y="152298"/>
                  </a:lnTo>
                  <a:lnTo>
                    <a:pt x="8212201" y="173088"/>
                  </a:lnTo>
                  <a:lnTo>
                    <a:pt x="8192490" y="186347"/>
                  </a:lnTo>
                  <a:lnTo>
                    <a:pt x="8165719" y="190995"/>
                  </a:lnTo>
                  <a:lnTo>
                    <a:pt x="8056397" y="190995"/>
                  </a:lnTo>
                  <a:lnTo>
                    <a:pt x="8056397" y="60312"/>
                  </a:lnTo>
                  <a:lnTo>
                    <a:pt x="8163827" y="60312"/>
                  </a:lnTo>
                  <a:lnTo>
                    <a:pt x="8190370" y="64770"/>
                  </a:lnTo>
                  <a:lnTo>
                    <a:pt x="8210791" y="77597"/>
                  </a:lnTo>
                  <a:lnTo>
                    <a:pt x="8223910" y="97955"/>
                  </a:lnTo>
                  <a:lnTo>
                    <a:pt x="8228533" y="125031"/>
                  </a:lnTo>
                  <a:lnTo>
                    <a:pt x="8228533" y="22263"/>
                  </a:lnTo>
                  <a:lnTo>
                    <a:pt x="8215744" y="14401"/>
                  </a:lnTo>
                  <a:lnTo>
                    <a:pt x="8167598" y="6286"/>
                  </a:lnTo>
                  <a:lnTo>
                    <a:pt x="8000479" y="6286"/>
                  </a:lnTo>
                  <a:lnTo>
                    <a:pt x="8000479" y="446062"/>
                  </a:lnTo>
                  <a:lnTo>
                    <a:pt x="8178279" y="446062"/>
                  </a:lnTo>
                  <a:lnTo>
                    <a:pt x="8230375" y="437032"/>
                  </a:lnTo>
                  <a:lnTo>
                    <a:pt x="8270862" y="411505"/>
                  </a:lnTo>
                  <a:lnTo>
                    <a:pt x="8283753" y="392036"/>
                  </a:lnTo>
                  <a:lnTo>
                    <a:pt x="8297113" y="371856"/>
                  </a:lnTo>
                  <a:lnTo>
                    <a:pt x="8306448" y="320408"/>
                  </a:lnTo>
                  <a:close/>
                </a:path>
                <a:path w="8729980" h="3552190">
                  <a:moveTo>
                    <a:pt x="8729408" y="440410"/>
                  </a:moveTo>
                  <a:lnTo>
                    <a:pt x="8688641" y="340512"/>
                  </a:lnTo>
                  <a:lnTo>
                    <a:pt x="8667102" y="287743"/>
                  </a:lnTo>
                  <a:lnTo>
                    <a:pt x="8608149" y="143306"/>
                  </a:lnTo>
                  <a:lnTo>
                    <a:pt x="8608149" y="287743"/>
                  </a:lnTo>
                  <a:lnTo>
                    <a:pt x="8455482" y="287743"/>
                  </a:lnTo>
                  <a:lnTo>
                    <a:pt x="8531504" y="96126"/>
                  </a:lnTo>
                  <a:lnTo>
                    <a:pt x="8608149" y="287743"/>
                  </a:lnTo>
                  <a:lnTo>
                    <a:pt x="8608149" y="143306"/>
                  </a:lnTo>
                  <a:lnTo>
                    <a:pt x="8588896" y="96126"/>
                  </a:lnTo>
                  <a:lnTo>
                    <a:pt x="8552231" y="6286"/>
                  </a:lnTo>
                  <a:lnTo>
                    <a:pt x="8511400" y="6286"/>
                  </a:lnTo>
                  <a:lnTo>
                    <a:pt x="8334235" y="440410"/>
                  </a:lnTo>
                  <a:lnTo>
                    <a:pt x="8334235" y="446062"/>
                  </a:lnTo>
                  <a:lnTo>
                    <a:pt x="8392655" y="446062"/>
                  </a:lnTo>
                  <a:lnTo>
                    <a:pt x="8434756" y="340512"/>
                  </a:lnTo>
                  <a:lnTo>
                    <a:pt x="8628888" y="340512"/>
                  </a:lnTo>
                  <a:lnTo>
                    <a:pt x="8670353" y="446062"/>
                  </a:lnTo>
                  <a:lnTo>
                    <a:pt x="8729408" y="446062"/>
                  </a:lnTo>
                  <a:lnTo>
                    <a:pt x="8729408" y="4404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03817" y="5261619"/>
              <a:ext cx="1764344" cy="6439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250928" y="5308745"/>
              <a:ext cx="1675764" cy="554990"/>
            </a:xfrm>
            <a:custGeom>
              <a:avLst/>
              <a:gdLst/>
              <a:ahLst/>
              <a:cxnLst/>
              <a:rect l="l" t="t" r="r" b="b"/>
              <a:pathLst>
                <a:path w="1675765" h="554989">
                  <a:moveTo>
                    <a:pt x="1675345" y="0"/>
                  </a:moveTo>
                  <a:lnTo>
                    <a:pt x="10477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554990"/>
                  </a:lnTo>
                  <a:lnTo>
                    <a:pt x="20942" y="554990"/>
                  </a:lnTo>
                  <a:lnTo>
                    <a:pt x="20942" y="20942"/>
                  </a:lnTo>
                  <a:lnTo>
                    <a:pt x="1675345" y="20942"/>
                  </a:lnTo>
                  <a:lnTo>
                    <a:pt x="1675345" y="10464"/>
                  </a:lnTo>
                  <a:lnTo>
                    <a:pt x="20942" y="10464"/>
                  </a:lnTo>
                  <a:lnTo>
                    <a:pt x="20942" y="10160"/>
                  </a:lnTo>
                  <a:lnTo>
                    <a:pt x="1675345" y="10160"/>
                  </a:lnTo>
                  <a:lnTo>
                    <a:pt x="1675345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4885" y="5261619"/>
              <a:ext cx="1764344" cy="64395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376759" y="5308745"/>
              <a:ext cx="1675764" cy="554990"/>
            </a:xfrm>
            <a:custGeom>
              <a:avLst/>
              <a:gdLst/>
              <a:ahLst/>
              <a:cxnLst/>
              <a:rect l="l" t="t" r="r" b="b"/>
              <a:pathLst>
                <a:path w="1675765" h="554989">
                  <a:moveTo>
                    <a:pt x="1675345" y="0"/>
                  </a:moveTo>
                  <a:lnTo>
                    <a:pt x="16648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1654403" y="10160"/>
                  </a:lnTo>
                  <a:lnTo>
                    <a:pt x="1654403" y="10464"/>
                  </a:lnTo>
                  <a:lnTo>
                    <a:pt x="0" y="10464"/>
                  </a:lnTo>
                  <a:lnTo>
                    <a:pt x="0" y="20942"/>
                  </a:lnTo>
                  <a:lnTo>
                    <a:pt x="1654403" y="20942"/>
                  </a:lnTo>
                  <a:lnTo>
                    <a:pt x="1654403" y="554990"/>
                  </a:lnTo>
                  <a:lnTo>
                    <a:pt x="1675345" y="554990"/>
                  </a:lnTo>
                  <a:lnTo>
                    <a:pt x="1675345" y="20320"/>
                  </a:lnTo>
                  <a:lnTo>
                    <a:pt x="1675345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07624" y="6795604"/>
              <a:ext cx="1670106" cy="114656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49502" y="6837140"/>
              <a:ext cx="1581150" cy="1057910"/>
            </a:xfrm>
            <a:custGeom>
              <a:avLst/>
              <a:gdLst/>
              <a:ahLst/>
              <a:cxnLst/>
              <a:rect l="l" t="t" r="r" b="b"/>
              <a:pathLst>
                <a:path w="1581150" h="1057909">
                  <a:moveTo>
                    <a:pt x="1581099" y="0"/>
                  </a:moveTo>
                  <a:lnTo>
                    <a:pt x="1560156" y="0"/>
                  </a:lnTo>
                  <a:lnTo>
                    <a:pt x="1560156" y="1036967"/>
                  </a:lnTo>
                  <a:lnTo>
                    <a:pt x="0" y="1036967"/>
                  </a:lnTo>
                  <a:lnTo>
                    <a:pt x="0" y="1047445"/>
                  </a:lnTo>
                  <a:lnTo>
                    <a:pt x="1560156" y="1047445"/>
                  </a:lnTo>
                  <a:lnTo>
                    <a:pt x="1560156" y="1047750"/>
                  </a:lnTo>
                  <a:lnTo>
                    <a:pt x="0" y="1047750"/>
                  </a:lnTo>
                  <a:lnTo>
                    <a:pt x="0" y="1057910"/>
                  </a:lnTo>
                  <a:lnTo>
                    <a:pt x="1570634" y="1057910"/>
                  </a:lnTo>
                  <a:lnTo>
                    <a:pt x="1581099" y="1057910"/>
                  </a:lnTo>
                  <a:lnTo>
                    <a:pt x="1581099" y="1037590"/>
                  </a:lnTo>
                  <a:lnTo>
                    <a:pt x="1581099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26368" y="6785133"/>
              <a:ext cx="1670106" cy="114656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973486" y="6826675"/>
              <a:ext cx="1581150" cy="1057910"/>
            </a:xfrm>
            <a:custGeom>
              <a:avLst/>
              <a:gdLst/>
              <a:ahLst/>
              <a:cxnLst/>
              <a:rect l="l" t="t" r="r" b="b"/>
              <a:pathLst>
                <a:path w="1581150" h="1057909">
                  <a:moveTo>
                    <a:pt x="1581099" y="1036967"/>
                  </a:moveTo>
                  <a:lnTo>
                    <a:pt x="20942" y="1036967"/>
                  </a:lnTo>
                  <a:lnTo>
                    <a:pt x="20942" y="0"/>
                  </a:lnTo>
                  <a:lnTo>
                    <a:pt x="0" y="0"/>
                  </a:lnTo>
                  <a:lnTo>
                    <a:pt x="0" y="1037590"/>
                  </a:lnTo>
                  <a:lnTo>
                    <a:pt x="0" y="1057910"/>
                  </a:lnTo>
                  <a:lnTo>
                    <a:pt x="10464" y="1057910"/>
                  </a:lnTo>
                  <a:lnTo>
                    <a:pt x="1581099" y="1057910"/>
                  </a:lnTo>
                  <a:lnTo>
                    <a:pt x="1581099" y="1047750"/>
                  </a:lnTo>
                  <a:lnTo>
                    <a:pt x="20942" y="1047750"/>
                  </a:lnTo>
                  <a:lnTo>
                    <a:pt x="20942" y="1047432"/>
                  </a:lnTo>
                  <a:lnTo>
                    <a:pt x="1581099" y="1047432"/>
                  </a:lnTo>
                  <a:lnTo>
                    <a:pt x="1581099" y="1036967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0673" y="3057498"/>
              <a:ext cx="502602" cy="50260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62085" y="3088911"/>
              <a:ext cx="439777" cy="4397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03968" y="3130794"/>
              <a:ext cx="356010" cy="3560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4910" y="3151736"/>
              <a:ext cx="314126" cy="31412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45853" y="3172678"/>
              <a:ext cx="272243" cy="27224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08677" y="3235503"/>
              <a:ext cx="146592" cy="1465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35939" y="5036495"/>
              <a:ext cx="502602" cy="50260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67351" y="5067908"/>
              <a:ext cx="439777" cy="4397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09234" y="5109792"/>
              <a:ext cx="356010" cy="35601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30176" y="5130733"/>
              <a:ext cx="314126" cy="31412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51118" y="5151675"/>
              <a:ext cx="272243" cy="27224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13944" y="5214500"/>
              <a:ext cx="146592" cy="1465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13387" y="3240739"/>
              <a:ext cx="1764344" cy="256013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455268" y="3287858"/>
              <a:ext cx="1675764" cy="2471420"/>
            </a:xfrm>
            <a:custGeom>
              <a:avLst/>
              <a:gdLst/>
              <a:ahLst/>
              <a:cxnLst/>
              <a:rect l="l" t="t" r="r" b="b"/>
              <a:pathLst>
                <a:path w="1675765" h="2471420">
                  <a:moveTo>
                    <a:pt x="1675333" y="0"/>
                  </a:moveTo>
                  <a:lnTo>
                    <a:pt x="16648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1654390" y="10160"/>
                  </a:lnTo>
                  <a:lnTo>
                    <a:pt x="1654390" y="10477"/>
                  </a:lnTo>
                  <a:lnTo>
                    <a:pt x="0" y="10477"/>
                  </a:lnTo>
                  <a:lnTo>
                    <a:pt x="0" y="20942"/>
                  </a:lnTo>
                  <a:lnTo>
                    <a:pt x="1654390" y="20942"/>
                  </a:lnTo>
                  <a:lnTo>
                    <a:pt x="1654390" y="2471420"/>
                  </a:lnTo>
                  <a:lnTo>
                    <a:pt x="1675333" y="2471420"/>
                  </a:lnTo>
                  <a:lnTo>
                    <a:pt x="1675333" y="20320"/>
                  </a:lnTo>
                  <a:lnTo>
                    <a:pt x="1675333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926368" y="3240739"/>
              <a:ext cx="1764344" cy="256013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973486" y="3287858"/>
              <a:ext cx="1675764" cy="2471420"/>
            </a:xfrm>
            <a:custGeom>
              <a:avLst/>
              <a:gdLst/>
              <a:ahLst/>
              <a:cxnLst/>
              <a:rect l="l" t="t" r="r" b="b"/>
              <a:pathLst>
                <a:path w="1675765" h="2471420">
                  <a:moveTo>
                    <a:pt x="1675333" y="0"/>
                  </a:moveTo>
                  <a:lnTo>
                    <a:pt x="10464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2471420"/>
                  </a:lnTo>
                  <a:lnTo>
                    <a:pt x="20942" y="2471420"/>
                  </a:lnTo>
                  <a:lnTo>
                    <a:pt x="20942" y="20942"/>
                  </a:lnTo>
                  <a:lnTo>
                    <a:pt x="1675333" y="20942"/>
                  </a:lnTo>
                  <a:lnTo>
                    <a:pt x="1675333" y="10477"/>
                  </a:lnTo>
                  <a:lnTo>
                    <a:pt x="20942" y="10477"/>
                  </a:lnTo>
                  <a:lnTo>
                    <a:pt x="20942" y="10160"/>
                  </a:lnTo>
                  <a:lnTo>
                    <a:pt x="1675333" y="10160"/>
                  </a:lnTo>
                  <a:lnTo>
                    <a:pt x="1675333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94460" y="2889789"/>
              <a:ext cx="146592" cy="291125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041578" y="2931732"/>
              <a:ext cx="52705" cy="2827655"/>
            </a:xfrm>
            <a:custGeom>
              <a:avLst/>
              <a:gdLst/>
              <a:ahLst/>
              <a:cxnLst/>
              <a:rect l="l" t="t" r="r" b="b"/>
              <a:pathLst>
                <a:path w="52704" h="2827654">
                  <a:moveTo>
                    <a:pt x="52351" y="2827138"/>
                  </a:moveTo>
                  <a:lnTo>
                    <a:pt x="20940" y="0"/>
                  </a:lnTo>
                  <a:lnTo>
                    <a:pt x="0" y="232"/>
                  </a:lnTo>
                  <a:lnTo>
                    <a:pt x="31411" y="2827370"/>
                  </a:lnTo>
                  <a:lnTo>
                    <a:pt x="52351" y="2827138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00749" y="2586308"/>
              <a:ext cx="502602" cy="5026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32161" y="2617721"/>
              <a:ext cx="439777" cy="43977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74044" y="2659604"/>
              <a:ext cx="356010" cy="35601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94986" y="2680546"/>
              <a:ext cx="314126" cy="31412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15928" y="2701488"/>
              <a:ext cx="272243" cy="27224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78753" y="2764313"/>
              <a:ext cx="146592" cy="14659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03968" y="7633275"/>
              <a:ext cx="502602" cy="50260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5381" y="7664688"/>
              <a:ext cx="439777" cy="43977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77265" y="7706571"/>
              <a:ext cx="356010" cy="35601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98207" y="7727513"/>
              <a:ext cx="314126" cy="31412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19148" y="7748455"/>
              <a:ext cx="272243" cy="27224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81974" y="7811280"/>
              <a:ext cx="146592" cy="14659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98054" y="7622804"/>
              <a:ext cx="502602" cy="50260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29467" y="7654217"/>
              <a:ext cx="439777" cy="43977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71351" y="7696100"/>
              <a:ext cx="356010" cy="35601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92293" y="7717042"/>
              <a:ext cx="314126" cy="31412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413234" y="7737984"/>
              <a:ext cx="272243" cy="27224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76060" y="7800809"/>
              <a:ext cx="146592" cy="14659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69740" y="5067908"/>
              <a:ext cx="502602" cy="50260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01152" y="5099321"/>
              <a:ext cx="439777" cy="43977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43037" y="5141204"/>
              <a:ext cx="356010" cy="35601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63978" y="5162146"/>
              <a:ext cx="314126" cy="31412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784921" y="5183088"/>
              <a:ext cx="272243" cy="27224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847745" y="5245913"/>
              <a:ext cx="146592" cy="14659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45173" y="3026085"/>
              <a:ext cx="502602" cy="5026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76586" y="3057498"/>
              <a:ext cx="439777" cy="43977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18469" y="3099381"/>
              <a:ext cx="356010" cy="35601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39412" y="3120323"/>
              <a:ext cx="314126" cy="31412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460353" y="3141265"/>
              <a:ext cx="272243" cy="27224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523179" y="3204090"/>
              <a:ext cx="146592" cy="14659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7172043" y="10926788"/>
              <a:ext cx="2459355" cy="154940"/>
            </a:xfrm>
            <a:custGeom>
              <a:avLst/>
              <a:gdLst/>
              <a:ahLst/>
              <a:cxnLst/>
              <a:rect l="l" t="t" r="r" b="b"/>
              <a:pathLst>
                <a:path w="2459355" h="154940">
                  <a:moveTo>
                    <a:pt x="82929" y="0"/>
                  </a:moveTo>
                  <a:lnTo>
                    <a:pt x="64081" y="0"/>
                  </a:lnTo>
                  <a:lnTo>
                    <a:pt x="64081" y="14030"/>
                  </a:lnTo>
                  <a:lnTo>
                    <a:pt x="36664" y="19757"/>
                  </a:lnTo>
                  <a:lnTo>
                    <a:pt x="16570" y="33297"/>
                  </a:lnTo>
                  <a:lnTo>
                    <a:pt x="4211" y="52963"/>
                  </a:lnTo>
                  <a:lnTo>
                    <a:pt x="0" y="77065"/>
                  </a:lnTo>
                  <a:lnTo>
                    <a:pt x="4211" y="101289"/>
                  </a:lnTo>
                  <a:lnTo>
                    <a:pt x="16570" y="121017"/>
                  </a:lnTo>
                  <a:lnTo>
                    <a:pt x="36664" y="134580"/>
                  </a:lnTo>
                  <a:lnTo>
                    <a:pt x="64081" y="140309"/>
                  </a:lnTo>
                  <a:lnTo>
                    <a:pt x="64081" y="154550"/>
                  </a:lnTo>
                  <a:lnTo>
                    <a:pt x="82929" y="154550"/>
                  </a:lnTo>
                  <a:lnTo>
                    <a:pt x="82929" y="140309"/>
                  </a:lnTo>
                  <a:lnTo>
                    <a:pt x="109286" y="134904"/>
                  </a:lnTo>
                  <a:lnTo>
                    <a:pt x="126573" y="123765"/>
                  </a:lnTo>
                  <a:lnTo>
                    <a:pt x="64500" y="123765"/>
                  </a:lnTo>
                  <a:lnTo>
                    <a:pt x="45240" y="119620"/>
                  </a:lnTo>
                  <a:lnTo>
                    <a:pt x="31046" y="109918"/>
                  </a:lnTo>
                  <a:lnTo>
                    <a:pt x="22270" y="95465"/>
                  </a:lnTo>
                  <a:lnTo>
                    <a:pt x="19266" y="77065"/>
                  </a:lnTo>
                  <a:lnTo>
                    <a:pt x="22270" y="58610"/>
                  </a:lnTo>
                  <a:lnTo>
                    <a:pt x="31046" y="44239"/>
                  </a:lnTo>
                  <a:lnTo>
                    <a:pt x="45240" y="34658"/>
                  </a:lnTo>
                  <a:lnTo>
                    <a:pt x="64500" y="30574"/>
                  </a:lnTo>
                  <a:lnTo>
                    <a:pt x="126498" y="30574"/>
                  </a:lnTo>
                  <a:lnTo>
                    <a:pt x="109286" y="19462"/>
                  </a:lnTo>
                  <a:lnTo>
                    <a:pt x="82929" y="14030"/>
                  </a:lnTo>
                  <a:lnTo>
                    <a:pt x="82929" y="0"/>
                  </a:lnTo>
                  <a:close/>
                </a:path>
                <a:path w="2459355" h="154940">
                  <a:moveTo>
                    <a:pt x="82510" y="30574"/>
                  </a:moveTo>
                  <a:lnTo>
                    <a:pt x="64500" y="30574"/>
                  </a:lnTo>
                  <a:lnTo>
                    <a:pt x="64500" y="123765"/>
                  </a:lnTo>
                  <a:lnTo>
                    <a:pt x="82510" y="123765"/>
                  </a:lnTo>
                  <a:lnTo>
                    <a:pt x="82510" y="30574"/>
                  </a:lnTo>
                  <a:close/>
                </a:path>
                <a:path w="2459355" h="154940">
                  <a:moveTo>
                    <a:pt x="126498" y="30574"/>
                  </a:moveTo>
                  <a:lnTo>
                    <a:pt x="82510" y="30574"/>
                  </a:lnTo>
                  <a:lnTo>
                    <a:pt x="101328" y="34570"/>
                  </a:lnTo>
                  <a:lnTo>
                    <a:pt x="115572" y="44003"/>
                  </a:lnTo>
                  <a:lnTo>
                    <a:pt x="124593" y="58345"/>
                  </a:lnTo>
                  <a:lnTo>
                    <a:pt x="127744" y="77065"/>
                  </a:lnTo>
                  <a:lnTo>
                    <a:pt x="124593" y="95818"/>
                  </a:lnTo>
                  <a:lnTo>
                    <a:pt x="115572" y="110232"/>
                  </a:lnTo>
                  <a:lnTo>
                    <a:pt x="101328" y="119737"/>
                  </a:lnTo>
                  <a:lnTo>
                    <a:pt x="82510" y="123765"/>
                  </a:lnTo>
                  <a:lnTo>
                    <a:pt x="126573" y="123765"/>
                  </a:lnTo>
                  <a:lnTo>
                    <a:pt x="129498" y="121881"/>
                  </a:lnTo>
                  <a:lnTo>
                    <a:pt x="142446" y="102261"/>
                  </a:lnTo>
                  <a:lnTo>
                    <a:pt x="147011" y="77065"/>
                  </a:lnTo>
                  <a:lnTo>
                    <a:pt x="142446" y="52079"/>
                  </a:lnTo>
                  <a:lnTo>
                    <a:pt x="129498" y="32512"/>
                  </a:lnTo>
                  <a:lnTo>
                    <a:pt x="126498" y="30574"/>
                  </a:lnTo>
                  <a:close/>
                </a:path>
                <a:path w="2459355" h="154940">
                  <a:moveTo>
                    <a:pt x="243093" y="2722"/>
                  </a:moveTo>
                  <a:lnTo>
                    <a:pt x="213519" y="8376"/>
                  </a:lnTo>
                  <a:lnTo>
                    <a:pt x="190110" y="24083"/>
                  </a:lnTo>
                  <a:lnTo>
                    <a:pt x="174711" y="47956"/>
                  </a:lnTo>
                  <a:lnTo>
                    <a:pt x="169168" y="78112"/>
                  </a:lnTo>
                  <a:lnTo>
                    <a:pt x="174711" y="108268"/>
                  </a:lnTo>
                  <a:lnTo>
                    <a:pt x="190110" y="132142"/>
                  </a:lnTo>
                  <a:lnTo>
                    <a:pt x="213519" y="147848"/>
                  </a:lnTo>
                  <a:lnTo>
                    <a:pt x="243093" y="153503"/>
                  </a:lnTo>
                  <a:lnTo>
                    <a:pt x="272666" y="147848"/>
                  </a:lnTo>
                  <a:lnTo>
                    <a:pt x="291706" y="135074"/>
                  </a:lnTo>
                  <a:lnTo>
                    <a:pt x="243093" y="135074"/>
                  </a:lnTo>
                  <a:lnTo>
                    <a:pt x="221002" y="130827"/>
                  </a:lnTo>
                  <a:lnTo>
                    <a:pt x="203643" y="119001"/>
                  </a:lnTo>
                  <a:lnTo>
                    <a:pt x="192292" y="100972"/>
                  </a:lnTo>
                  <a:lnTo>
                    <a:pt x="188225" y="78112"/>
                  </a:lnTo>
                  <a:lnTo>
                    <a:pt x="192292" y="55253"/>
                  </a:lnTo>
                  <a:lnTo>
                    <a:pt x="203643" y="37224"/>
                  </a:lnTo>
                  <a:lnTo>
                    <a:pt x="221002" y="25398"/>
                  </a:lnTo>
                  <a:lnTo>
                    <a:pt x="243093" y="21151"/>
                  </a:lnTo>
                  <a:lnTo>
                    <a:pt x="291706" y="21151"/>
                  </a:lnTo>
                  <a:lnTo>
                    <a:pt x="272666" y="8376"/>
                  </a:lnTo>
                  <a:lnTo>
                    <a:pt x="243093" y="2722"/>
                  </a:lnTo>
                  <a:close/>
                </a:path>
                <a:path w="2459355" h="154940">
                  <a:moveTo>
                    <a:pt x="291706" y="21151"/>
                  </a:moveTo>
                  <a:lnTo>
                    <a:pt x="243093" y="21151"/>
                  </a:lnTo>
                  <a:lnTo>
                    <a:pt x="265183" y="25398"/>
                  </a:lnTo>
                  <a:lnTo>
                    <a:pt x="282542" y="37224"/>
                  </a:lnTo>
                  <a:lnTo>
                    <a:pt x="293893" y="55253"/>
                  </a:lnTo>
                  <a:lnTo>
                    <a:pt x="297960" y="78112"/>
                  </a:lnTo>
                  <a:lnTo>
                    <a:pt x="293893" y="100972"/>
                  </a:lnTo>
                  <a:lnTo>
                    <a:pt x="282542" y="119001"/>
                  </a:lnTo>
                  <a:lnTo>
                    <a:pt x="265183" y="130827"/>
                  </a:lnTo>
                  <a:lnTo>
                    <a:pt x="243093" y="135074"/>
                  </a:lnTo>
                  <a:lnTo>
                    <a:pt x="291706" y="135074"/>
                  </a:lnTo>
                  <a:lnTo>
                    <a:pt x="296075" y="132142"/>
                  </a:lnTo>
                  <a:lnTo>
                    <a:pt x="311474" y="108268"/>
                  </a:lnTo>
                  <a:lnTo>
                    <a:pt x="317017" y="78112"/>
                  </a:lnTo>
                  <a:lnTo>
                    <a:pt x="311474" y="47956"/>
                  </a:lnTo>
                  <a:lnTo>
                    <a:pt x="296075" y="24083"/>
                  </a:lnTo>
                  <a:lnTo>
                    <a:pt x="291706" y="21151"/>
                  </a:lnTo>
                  <a:close/>
                </a:path>
                <a:path w="2459355" h="154940">
                  <a:moveTo>
                    <a:pt x="390745" y="22617"/>
                  </a:moveTo>
                  <a:lnTo>
                    <a:pt x="371898" y="22617"/>
                  </a:lnTo>
                  <a:lnTo>
                    <a:pt x="371898" y="151409"/>
                  </a:lnTo>
                  <a:lnTo>
                    <a:pt x="390745" y="151409"/>
                  </a:lnTo>
                  <a:lnTo>
                    <a:pt x="390745" y="22617"/>
                  </a:lnTo>
                  <a:close/>
                </a:path>
                <a:path w="2459355" h="154940">
                  <a:moveTo>
                    <a:pt x="434304" y="4816"/>
                  </a:moveTo>
                  <a:lnTo>
                    <a:pt x="328339" y="4816"/>
                  </a:lnTo>
                  <a:lnTo>
                    <a:pt x="328339" y="22617"/>
                  </a:lnTo>
                  <a:lnTo>
                    <a:pt x="434304" y="22617"/>
                  </a:lnTo>
                  <a:lnTo>
                    <a:pt x="434304" y="4816"/>
                  </a:lnTo>
                  <a:close/>
                </a:path>
                <a:path w="2459355" h="154940">
                  <a:moveTo>
                    <a:pt x="519385" y="2722"/>
                  </a:moveTo>
                  <a:lnTo>
                    <a:pt x="489811" y="8376"/>
                  </a:lnTo>
                  <a:lnTo>
                    <a:pt x="466402" y="24083"/>
                  </a:lnTo>
                  <a:lnTo>
                    <a:pt x="451003" y="47956"/>
                  </a:lnTo>
                  <a:lnTo>
                    <a:pt x="445460" y="78112"/>
                  </a:lnTo>
                  <a:lnTo>
                    <a:pt x="451003" y="108268"/>
                  </a:lnTo>
                  <a:lnTo>
                    <a:pt x="466402" y="132142"/>
                  </a:lnTo>
                  <a:lnTo>
                    <a:pt x="489811" y="147848"/>
                  </a:lnTo>
                  <a:lnTo>
                    <a:pt x="519385" y="153503"/>
                  </a:lnTo>
                  <a:lnTo>
                    <a:pt x="548959" y="147848"/>
                  </a:lnTo>
                  <a:lnTo>
                    <a:pt x="567998" y="135074"/>
                  </a:lnTo>
                  <a:lnTo>
                    <a:pt x="519385" y="135074"/>
                  </a:lnTo>
                  <a:lnTo>
                    <a:pt x="497295" y="130827"/>
                  </a:lnTo>
                  <a:lnTo>
                    <a:pt x="479936" y="119001"/>
                  </a:lnTo>
                  <a:lnTo>
                    <a:pt x="468585" y="100972"/>
                  </a:lnTo>
                  <a:lnTo>
                    <a:pt x="464517" y="78112"/>
                  </a:lnTo>
                  <a:lnTo>
                    <a:pt x="468585" y="55253"/>
                  </a:lnTo>
                  <a:lnTo>
                    <a:pt x="479936" y="37224"/>
                  </a:lnTo>
                  <a:lnTo>
                    <a:pt x="497295" y="25398"/>
                  </a:lnTo>
                  <a:lnTo>
                    <a:pt x="519385" y="21151"/>
                  </a:lnTo>
                  <a:lnTo>
                    <a:pt x="567998" y="21151"/>
                  </a:lnTo>
                  <a:lnTo>
                    <a:pt x="548959" y="8376"/>
                  </a:lnTo>
                  <a:lnTo>
                    <a:pt x="519385" y="2722"/>
                  </a:lnTo>
                  <a:close/>
                </a:path>
                <a:path w="2459355" h="154940">
                  <a:moveTo>
                    <a:pt x="567998" y="21151"/>
                  </a:moveTo>
                  <a:lnTo>
                    <a:pt x="519385" y="21151"/>
                  </a:lnTo>
                  <a:lnTo>
                    <a:pt x="541475" y="25398"/>
                  </a:lnTo>
                  <a:lnTo>
                    <a:pt x="558834" y="37224"/>
                  </a:lnTo>
                  <a:lnTo>
                    <a:pt x="570185" y="55253"/>
                  </a:lnTo>
                  <a:lnTo>
                    <a:pt x="574252" y="78112"/>
                  </a:lnTo>
                  <a:lnTo>
                    <a:pt x="570185" y="100972"/>
                  </a:lnTo>
                  <a:lnTo>
                    <a:pt x="558834" y="119001"/>
                  </a:lnTo>
                  <a:lnTo>
                    <a:pt x="541475" y="130827"/>
                  </a:lnTo>
                  <a:lnTo>
                    <a:pt x="519385" y="135074"/>
                  </a:lnTo>
                  <a:lnTo>
                    <a:pt x="567998" y="135074"/>
                  </a:lnTo>
                  <a:lnTo>
                    <a:pt x="572368" y="132142"/>
                  </a:lnTo>
                  <a:lnTo>
                    <a:pt x="587766" y="108268"/>
                  </a:lnTo>
                  <a:lnTo>
                    <a:pt x="593309" y="78112"/>
                  </a:lnTo>
                  <a:lnTo>
                    <a:pt x="587766" y="47956"/>
                  </a:lnTo>
                  <a:lnTo>
                    <a:pt x="572368" y="24083"/>
                  </a:lnTo>
                  <a:lnTo>
                    <a:pt x="567998" y="21151"/>
                  </a:lnTo>
                  <a:close/>
                </a:path>
                <a:path w="2459355" h="154940">
                  <a:moveTo>
                    <a:pt x="639237" y="129420"/>
                  </a:moveTo>
                  <a:lnTo>
                    <a:pt x="625834" y="129420"/>
                  </a:lnTo>
                  <a:lnTo>
                    <a:pt x="620808" y="134446"/>
                  </a:lnTo>
                  <a:lnTo>
                    <a:pt x="620808" y="147848"/>
                  </a:lnTo>
                  <a:lnTo>
                    <a:pt x="625834" y="153084"/>
                  </a:lnTo>
                  <a:lnTo>
                    <a:pt x="639237" y="153084"/>
                  </a:lnTo>
                  <a:lnTo>
                    <a:pt x="644473" y="147848"/>
                  </a:lnTo>
                  <a:lnTo>
                    <a:pt x="644473" y="134446"/>
                  </a:lnTo>
                  <a:lnTo>
                    <a:pt x="639237" y="129420"/>
                  </a:lnTo>
                  <a:close/>
                </a:path>
                <a:path w="2459355" h="154940">
                  <a:moveTo>
                    <a:pt x="639237" y="47328"/>
                  </a:moveTo>
                  <a:lnTo>
                    <a:pt x="625834" y="47328"/>
                  </a:lnTo>
                  <a:lnTo>
                    <a:pt x="620808" y="52354"/>
                  </a:lnTo>
                  <a:lnTo>
                    <a:pt x="620808" y="65757"/>
                  </a:lnTo>
                  <a:lnTo>
                    <a:pt x="625834" y="70992"/>
                  </a:lnTo>
                  <a:lnTo>
                    <a:pt x="639237" y="70992"/>
                  </a:lnTo>
                  <a:lnTo>
                    <a:pt x="644473" y="65757"/>
                  </a:lnTo>
                  <a:lnTo>
                    <a:pt x="644473" y="52354"/>
                  </a:lnTo>
                  <a:lnTo>
                    <a:pt x="639237" y="47328"/>
                  </a:lnTo>
                  <a:close/>
                </a:path>
                <a:path w="2459355" h="154940">
                  <a:moveTo>
                    <a:pt x="745713" y="106593"/>
                  </a:moveTo>
                  <a:lnTo>
                    <a:pt x="726656" y="106593"/>
                  </a:lnTo>
                  <a:lnTo>
                    <a:pt x="731643" y="125938"/>
                  </a:lnTo>
                  <a:lnTo>
                    <a:pt x="742834" y="140728"/>
                  </a:lnTo>
                  <a:lnTo>
                    <a:pt x="759286" y="150178"/>
                  </a:lnTo>
                  <a:lnTo>
                    <a:pt x="780058" y="153503"/>
                  </a:lnTo>
                  <a:lnTo>
                    <a:pt x="802040" y="150384"/>
                  </a:lnTo>
                  <a:lnTo>
                    <a:pt x="818957" y="141592"/>
                  </a:lnTo>
                  <a:lnTo>
                    <a:pt x="824325" y="134865"/>
                  </a:lnTo>
                  <a:lnTo>
                    <a:pt x="780058" y="134865"/>
                  </a:lnTo>
                  <a:lnTo>
                    <a:pt x="766769" y="132862"/>
                  </a:lnTo>
                  <a:lnTo>
                    <a:pt x="756210" y="127168"/>
                  </a:lnTo>
                  <a:lnTo>
                    <a:pt x="748988" y="118255"/>
                  </a:lnTo>
                  <a:lnTo>
                    <a:pt x="745713" y="106593"/>
                  </a:lnTo>
                  <a:close/>
                </a:path>
                <a:path w="2459355" h="154940">
                  <a:moveTo>
                    <a:pt x="779639" y="2722"/>
                  </a:moveTo>
                  <a:lnTo>
                    <a:pt x="759427" y="5716"/>
                  </a:lnTo>
                  <a:lnTo>
                    <a:pt x="743750" y="14109"/>
                  </a:lnTo>
                  <a:lnTo>
                    <a:pt x="733609" y="27018"/>
                  </a:lnTo>
                  <a:lnTo>
                    <a:pt x="730007" y="43558"/>
                  </a:lnTo>
                  <a:lnTo>
                    <a:pt x="733112" y="59399"/>
                  </a:lnTo>
                  <a:lnTo>
                    <a:pt x="742284" y="71332"/>
                  </a:lnTo>
                  <a:lnTo>
                    <a:pt x="757306" y="79693"/>
                  </a:lnTo>
                  <a:lnTo>
                    <a:pt x="777963" y="84814"/>
                  </a:lnTo>
                  <a:lnTo>
                    <a:pt x="794138" y="88393"/>
                  </a:lnTo>
                  <a:lnTo>
                    <a:pt x="805423" y="93505"/>
                  </a:lnTo>
                  <a:lnTo>
                    <a:pt x="812036" y="100657"/>
                  </a:lnTo>
                  <a:lnTo>
                    <a:pt x="814193" y="110363"/>
                  </a:lnTo>
                  <a:lnTo>
                    <a:pt x="811863" y="120640"/>
                  </a:lnTo>
                  <a:lnTo>
                    <a:pt x="805135" y="128346"/>
                  </a:lnTo>
                  <a:lnTo>
                    <a:pt x="794403" y="133186"/>
                  </a:lnTo>
                  <a:lnTo>
                    <a:pt x="780058" y="134865"/>
                  </a:lnTo>
                  <a:lnTo>
                    <a:pt x="824325" y="134865"/>
                  </a:lnTo>
                  <a:lnTo>
                    <a:pt x="829827" y="127970"/>
                  </a:lnTo>
                  <a:lnTo>
                    <a:pt x="833669" y="110363"/>
                  </a:lnTo>
                  <a:lnTo>
                    <a:pt x="830485" y="94175"/>
                  </a:lnTo>
                  <a:lnTo>
                    <a:pt x="821077" y="81856"/>
                  </a:lnTo>
                  <a:lnTo>
                    <a:pt x="805662" y="73109"/>
                  </a:lnTo>
                  <a:lnTo>
                    <a:pt x="784455" y="67641"/>
                  </a:lnTo>
                  <a:lnTo>
                    <a:pt x="768026" y="64202"/>
                  </a:lnTo>
                  <a:lnTo>
                    <a:pt x="756995" y="59448"/>
                  </a:lnTo>
                  <a:lnTo>
                    <a:pt x="750795" y="52769"/>
                  </a:lnTo>
                  <a:lnTo>
                    <a:pt x="748854" y="43558"/>
                  </a:lnTo>
                  <a:lnTo>
                    <a:pt x="750981" y="34226"/>
                  </a:lnTo>
                  <a:lnTo>
                    <a:pt x="757074" y="27171"/>
                  </a:lnTo>
                  <a:lnTo>
                    <a:pt x="766701" y="22708"/>
                  </a:lnTo>
                  <a:lnTo>
                    <a:pt x="779429" y="21151"/>
                  </a:lnTo>
                  <a:lnTo>
                    <a:pt x="820733" y="21151"/>
                  </a:lnTo>
                  <a:lnTo>
                    <a:pt x="815161" y="14240"/>
                  </a:lnTo>
                  <a:lnTo>
                    <a:pt x="799530" y="5713"/>
                  </a:lnTo>
                  <a:lnTo>
                    <a:pt x="779639" y="2722"/>
                  </a:lnTo>
                  <a:close/>
                </a:path>
                <a:path w="2459355" h="154940">
                  <a:moveTo>
                    <a:pt x="820733" y="21151"/>
                  </a:moveTo>
                  <a:lnTo>
                    <a:pt x="779429" y="21151"/>
                  </a:lnTo>
                  <a:lnTo>
                    <a:pt x="791638" y="22617"/>
                  </a:lnTo>
                  <a:lnTo>
                    <a:pt x="801392" y="27067"/>
                  </a:lnTo>
                  <a:lnTo>
                    <a:pt x="808437" y="34580"/>
                  </a:lnTo>
                  <a:lnTo>
                    <a:pt x="812517" y="45234"/>
                  </a:lnTo>
                  <a:lnTo>
                    <a:pt x="831365" y="45234"/>
                  </a:lnTo>
                  <a:lnTo>
                    <a:pt x="825963" y="27636"/>
                  </a:lnTo>
                  <a:lnTo>
                    <a:pt x="820733" y="21151"/>
                  </a:lnTo>
                  <a:close/>
                </a:path>
                <a:path w="2459355" h="154940">
                  <a:moveTo>
                    <a:pt x="916652" y="4816"/>
                  </a:moveTo>
                  <a:lnTo>
                    <a:pt x="863669" y="4816"/>
                  </a:lnTo>
                  <a:lnTo>
                    <a:pt x="863669" y="151409"/>
                  </a:lnTo>
                  <a:lnTo>
                    <a:pt x="882517" y="151409"/>
                  </a:lnTo>
                  <a:lnTo>
                    <a:pt x="882517" y="102614"/>
                  </a:lnTo>
                  <a:lnTo>
                    <a:pt x="916652" y="102614"/>
                  </a:lnTo>
                  <a:lnTo>
                    <a:pt x="936216" y="99084"/>
                  </a:lnTo>
                  <a:lnTo>
                    <a:pt x="951284" y="89133"/>
                  </a:lnTo>
                  <a:lnTo>
                    <a:pt x="953869" y="85023"/>
                  </a:lnTo>
                  <a:lnTo>
                    <a:pt x="882517" y="85023"/>
                  </a:lnTo>
                  <a:lnTo>
                    <a:pt x="882517" y="22617"/>
                  </a:lnTo>
                  <a:lnTo>
                    <a:pt x="953922" y="22617"/>
                  </a:lnTo>
                  <a:lnTo>
                    <a:pt x="951284" y="18402"/>
                  </a:lnTo>
                  <a:lnTo>
                    <a:pt x="936216" y="8379"/>
                  </a:lnTo>
                  <a:lnTo>
                    <a:pt x="916652" y="4816"/>
                  </a:lnTo>
                  <a:close/>
                </a:path>
                <a:path w="2459355" h="154940">
                  <a:moveTo>
                    <a:pt x="953922" y="22617"/>
                  </a:moveTo>
                  <a:lnTo>
                    <a:pt x="914767" y="22617"/>
                  </a:lnTo>
                  <a:lnTo>
                    <a:pt x="927407" y="24842"/>
                  </a:lnTo>
                  <a:lnTo>
                    <a:pt x="937044" y="31150"/>
                  </a:lnTo>
                  <a:lnTo>
                    <a:pt x="943186" y="40993"/>
                  </a:lnTo>
                  <a:lnTo>
                    <a:pt x="945342" y="53820"/>
                  </a:lnTo>
                  <a:lnTo>
                    <a:pt x="943186" y="66647"/>
                  </a:lnTo>
                  <a:lnTo>
                    <a:pt x="937044" y="76489"/>
                  </a:lnTo>
                  <a:lnTo>
                    <a:pt x="927407" y="82798"/>
                  </a:lnTo>
                  <a:lnTo>
                    <a:pt x="914767" y="85023"/>
                  </a:lnTo>
                  <a:lnTo>
                    <a:pt x="953869" y="85023"/>
                  </a:lnTo>
                  <a:lnTo>
                    <a:pt x="960973" y="73724"/>
                  </a:lnTo>
                  <a:lnTo>
                    <a:pt x="964399" y="53820"/>
                  </a:lnTo>
                  <a:lnTo>
                    <a:pt x="960973" y="33883"/>
                  </a:lnTo>
                  <a:lnTo>
                    <a:pt x="953922" y="22617"/>
                  </a:lnTo>
                  <a:close/>
                </a:path>
                <a:path w="2459355" h="154940">
                  <a:moveTo>
                    <a:pt x="1041592" y="4816"/>
                  </a:moveTo>
                  <a:lnTo>
                    <a:pt x="989238" y="4816"/>
                  </a:lnTo>
                  <a:lnTo>
                    <a:pt x="989238" y="151409"/>
                  </a:lnTo>
                  <a:lnTo>
                    <a:pt x="1008086" y="151409"/>
                  </a:lnTo>
                  <a:lnTo>
                    <a:pt x="1008086" y="22617"/>
                  </a:lnTo>
                  <a:lnTo>
                    <a:pt x="1079949" y="22617"/>
                  </a:lnTo>
                  <a:lnTo>
                    <a:pt x="1077796" y="19161"/>
                  </a:lnTo>
                  <a:lnTo>
                    <a:pt x="1062668" y="8769"/>
                  </a:lnTo>
                  <a:lnTo>
                    <a:pt x="1041592" y="4816"/>
                  </a:lnTo>
                  <a:close/>
                </a:path>
                <a:path w="2459355" h="154940">
                  <a:moveTo>
                    <a:pt x="1079949" y="22617"/>
                  </a:moveTo>
                  <a:lnTo>
                    <a:pt x="1040964" y="22617"/>
                  </a:lnTo>
                  <a:lnTo>
                    <a:pt x="1053120" y="24616"/>
                  </a:lnTo>
                  <a:lnTo>
                    <a:pt x="1062508" y="30287"/>
                  </a:lnTo>
                  <a:lnTo>
                    <a:pt x="1068558" y="39138"/>
                  </a:lnTo>
                  <a:lnTo>
                    <a:pt x="1070701" y="50679"/>
                  </a:lnTo>
                  <a:lnTo>
                    <a:pt x="1068630" y="62242"/>
                  </a:lnTo>
                  <a:lnTo>
                    <a:pt x="1062770" y="70940"/>
                  </a:lnTo>
                  <a:lnTo>
                    <a:pt x="1053650" y="76417"/>
                  </a:lnTo>
                  <a:lnTo>
                    <a:pt x="1041802" y="78322"/>
                  </a:lnTo>
                  <a:lnTo>
                    <a:pt x="1016881" y="78322"/>
                  </a:lnTo>
                  <a:lnTo>
                    <a:pt x="1016881" y="86698"/>
                  </a:lnTo>
                  <a:lnTo>
                    <a:pt x="1071539" y="151409"/>
                  </a:lnTo>
                  <a:lnTo>
                    <a:pt x="1093947" y="151409"/>
                  </a:lnTo>
                  <a:lnTo>
                    <a:pt x="1093947" y="149524"/>
                  </a:lnTo>
                  <a:lnTo>
                    <a:pt x="1045990" y="94447"/>
                  </a:lnTo>
                  <a:lnTo>
                    <a:pt x="1065230" y="89931"/>
                  </a:lnTo>
                  <a:lnTo>
                    <a:pt x="1078974" y="79997"/>
                  </a:lnTo>
                  <a:lnTo>
                    <a:pt x="1087219" y="66293"/>
                  </a:lnTo>
                  <a:lnTo>
                    <a:pt x="1089968" y="50469"/>
                  </a:lnTo>
                  <a:lnTo>
                    <a:pt x="1086915" y="33794"/>
                  </a:lnTo>
                  <a:lnTo>
                    <a:pt x="1079949" y="22617"/>
                  </a:lnTo>
                  <a:close/>
                </a:path>
                <a:path w="2459355" h="154940">
                  <a:moveTo>
                    <a:pt x="1174792" y="4816"/>
                  </a:moveTo>
                  <a:lnTo>
                    <a:pt x="1161180" y="4816"/>
                  </a:lnTo>
                  <a:lnTo>
                    <a:pt x="1102124" y="149524"/>
                  </a:lnTo>
                  <a:lnTo>
                    <a:pt x="1102124" y="151409"/>
                  </a:lnTo>
                  <a:lnTo>
                    <a:pt x="1121600" y="151409"/>
                  </a:lnTo>
                  <a:lnTo>
                    <a:pt x="1135631" y="116226"/>
                  </a:lnTo>
                  <a:lnTo>
                    <a:pt x="1220259" y="116226"/>
                  </a:lnTo>
                  <a:lnTo>
                    <a:pt x="1213080" y="98635"/>
                  </a:lnTo>
                  <a:lnTo>
                    <a:pt x="1142542" y="98635"/>
                  </a:lnTo>
                  <a:lnTo>
                    <a:pt x="1167881" y="34763"/>
                  </a:lnTo>
                  <a:lnTo>
                    <a:pt x="1187013" y="34763"/>
                  </a:lnTo>
                  <a:lnTo>
                    <a:pt x="1174792" y="4816"/>
                  </a:lnTo>
                  <a:close/>
                </a:path>
                <a:path w="2459355" h="154940">
                  <a:moveTo>
                    <a:pt x="1220259" y="116226"/>
                  </a:moveTo>
                  <a:lnTo>
                    <a:pt x="1200341" y="116226"/>
                  </a:lnTo>
                  <a:lnTo>
                    <a:pt x="1214162" y="151409"/>
                  </a:lnTo>
                  <a:lnTo>
                    <a:pt x="1233848" y="151409"/>
                  </a:lnTo>
                  <a:lnTo>
                    <a:pt x="1233848" y="149524"/>
                  </a:lnTo>
                  <a:lnTo>
                    <a:pt x="1220259" y="116226"/>
                  </a:lnTo>
                  <a:close/>
                </a:path>
                <a:path w="2459355" h="154940">
                  <a:moveTo>
                    <a:pt x="1249652" y="4816"/>
                  </a:moveTo>
                  <a:lnTo>
                    <a:pt x="1229967" y="4816"/>
                  </a:lnTo>
                  <a:lnTo>
                    <a:pt x="1229967" y="6701"/>
                  </a:lnTo>
                  <a:lnTo>
                    <a:pt x="1287976" y="151409"/>
                  </a:lnTo>
                  <a:lnTo>
                    <a:pt x="1301797" y="151409"/>
                  </a:lnTo>
                  <a:lnTo>
                    <a:pt x="1313886" y="121252"/>
                  </a:lnTo>
                  <a:lnTo>
                    <a:pt x="1295096" y="121252"/>
                  </a:lnTo>
                  <a:lnTo>
                    <a:pt x="1260542" y="33088"/>
                  </a:lnTo>
                  <a:lnTo>
                    <a:pt x="1249652" y="4816"/>
                  </a:lnTo>
                  <a:close/>
                </a:path>
                <a:path w="2459355" h="154940">
                  <a:moveTo>
                    <a:pt x="1359806" y="4816"/>
                  </a:moveTo>
                  <a:lnTo>
                    <a:pt x="1340539" y="4816"/>
                  </a:lnTo>
                  <a:lnTo>
                    <a:pt x="1329440" y="33088"/>
                  </a:lnTo>
                  <a:lnTo>
                    <a:pt x="1295096" y="121252"/>
                  </a:lnTo>
                  <a:lnTo>
                    <a:pt x="1313886" y="121252"/>
                  </a:lnTo>
                  <a:lnTo>
                    <a:pt x="1359806" y="6701"/>
                  </a:lnTo>
                  <a:lnTo>
                    <a:pt x="1359806" y="4816"/>
                  </a:lnTo>
                  <a:close/>
                </a:path>
                <a:path w="2459355" h="154940">
                  <a:moveTo>
                    <a:pt x="1187013" y="34763"/>
                  </a:moveTo>
                  <a:lnTo>
                    <a:pt x="1167881" y="34763"/>
                  </a:lnTo>
                  <a:lnTo>
                    <a:pt x="1193430" y="98635"/>
                  </a:lnTo>
                  <a:lnTo>
                    <a:pt x="1213080" y="98635"/>
                  </a:lnTo>
                  <a:lnTo>
                    <a:pt x="1187013" y="34763"/>
                  </a:lnTo>
                  <a:close/>
                </a:path>
                <a:path w="2459355" h="154940">
                  <a:moveTo>
                    <a:pt x="1471069" y="4816"/>
                  </a:moveTo>
                  <a:lnTo>
                    <a:pt x="1383532" y="4816"/>
                  </a:lnTo>
                  <a:lnTo>
                    <a:pt x="1383532" y="151409"/>
                  </a:lnTo>
                  <a:lnTo>
                    <a:pt x="1472535" y="151409"/>
                  </a:lnTo>
                  <a:lnTo>
                    <a:pt x="1472535" y="133189"/>
                  </a:lnTo>
                  <a:lnTo>
                    <a:pt x="1402380" y="133189"/>
                  </a:lnTo>
                  <a:lnTo>
                    <a:pt x="1402380" y="86070"/>
                  </a:lnTo>
                  <a:lnTo>
                    <a:pt x="1467090" y="86070"/>
                  </a:lnTo>
                  <a:lnTo>
                    <a:pt x="1467090" y="68270"/>
                  </a:lnTo>
                  <a:lnTo>
                    <a:pt x="1402380" y="68270"/>
                  </a:lnTo>
                  <a:lnTo>
                    <a:pt x="1402380" y="23035"/>
                  </a:lnTo>
                  <a:lnTo>
                    <a:pt x="1471069" y="23035"/>
                  </a:lnTo>
                  <a:lnTo>
                    <a:pt x="1471069" y="4816"/>
                  </a:lnTo>
                  <a:close/>
                </a:path>
                <a:path w="2459355" h="154940">
                  <a:moveTo>
                    <a:pt x="1553012" y="4816"/>
                  </a:moveTo>
                  <a:lnTo>
                    <a:pt x="1503170" y="4816"/>
                  </a:lnTo>
                  <a:lnTo>
                    <a:pt x="1503170" y="151409"/>
                  </a:lnTo>
                  <a:lnTo>
                    <a:pt x="1553012" y="151409"/>
                  </a:lnTo>
                  <a:lnTo>
                    <a:pt x="1583423" y="146052"/>
                  </a:lnTo>
                  <a:lnTo>
                    <a:pt x="1603629" y="133189"/>
                  </a:lnTo>
                  <a:lnTo>
                    <a:pt x="1522018" y="133189"/>
                  </a:lnTo>
                  <a:lnTo>
                    <a:pt x="1522018" y="23035"/>
                  </a:lnTo>
                  <a:lnTo>
                    <a:pt x="1603629" y="23035"/>
                  </a:lnTo>
                  <a:lnTo>
                    <a:pt x="1583423" y="10173"/>
                  </a:lnTo>
                  <a:lnTo>
                    <a:pt x="1553012" y="4816"/>
                  </a:lnTo>
                  <a:close/>
                </a:path>
                <a:path w="2459355" h="154940">
                  <a:moveTo>
                    <a:pt x="1603629" y="23035"/>
                  </a:moveTo>
                  <a:lnTo>
                    <a:pt x="1551755" y="23035"/>
                  </a:lnTo>
                  <a:lnTo>
                    <a:pt x="1575377" y="26988"/>
                  </a:lnTo>
                  <a:lnTo>
                    <a:pt x="1593246" y="38166"/>
                  </a:lnTo>
                  <a:lnTo>
                    <a:pt x="1604558" y="55548"/>
                  </a:lnTo>
                  <a:lnTo>
                    <a:pt x="1608507" y="78112"/>
                  </a:lnTo>
                  <a:lnTo>
                    <a:pt x="1604558" y="100677"/>
                  </a:lnTo>
                  <a:lnTo>
                    <a:pt x="1593246" y="118059"/>
                  </a:lnTo>
                  <a:lnTo>
                    <a:pt x="1575377" y="129236"/>
                  </a:lnTo>
                  <a:lnTo>
                    <a:pt x="1551755" y="133189"/>
                  </a:lnTo>
                  <a:lnTo>
                    <a:pt x="1603629" y="133189"/>
                  </a:lnTo>
                  <a:lnTo>
                    <a:pt x="1607042" y="131016"/>
                  </a:lnTo>
                  <a:lnTo>
                    <a:pt x="1622336" y="107853"/>
                  </a:lnTo>
                  <a:lnTo>
                    <a:pt x="1627774" y="78112"/>
                  </a:lnTo>
                  <a:lnTo>
                    <a:pt x="1622336" y="48372"/>
                  </a:lnTo>
                  <a:lnTo>
                    <a:pt x="1607042" y="25208"/>
                  </a:lnTo>
                  <a:lnTo>
                    <a:pt x="1603629" y="23035"/>
                  </a:lnTo>
                  <a:close/>
                </a:path>
                <a:path w="2459355" h="154940">
                  <a:moveTo>
                    <a:pt x="1678672" y="4816"/>
                  </a:moveTo>
                  <a:lnTo>
                    <a:pt x="1659825" y="4816"/>
                  </a:lnTo>
                  <a:lnTo>
                    <a:pt x="1659825" y="151409"/>
                  </a:lnTo>
                  <a:lnTo>
                    <a:pt x="1748827" y="151409"/>
                  </a:lnTo>
                  <a:lnTo>
                    <a:pt x="1748827" y="133189"/>
                  </a:lnTo>
                  <a:lnTo>
                    <a:pt x="1678672" y="133189"/>
                  </a:lnTo>
                  <a:lnTo>
                    <a:pt x="1678672" y="4816"/>
                  </a:lnTo>
                  <a:close/>
                </a:path>
                <a:path w="2459355" h="154940">
                  <a:moveTo>
                    <a:pt x="1838870" y="134027"/>
                  </a:moveTo>
                  <a:lnTo>
                    <a:pt x="1765365" y="134027"/>
                  </a:lnTo>
                  <a:lnTo>
                    <a:pt x="1765365" y="151409"/>
                  </a:lnTo>
                  <a:lnTo>
                    <a:pt x="1838870" y="151409"/>
                  </a:lnTo>
                  <a:lnTo>
                    <a:pt x="1838870" y="134027"/>
                  </a:lnTo>
                  <a:close/>
                </a:path>
                <a:path w="2459355" h="154940">
                  <a:moveTo>
                    <a:pt x="1811646" y="21988"/>
                  </a:moveTo>
                  <a:lnTo>
                    <a:pt x="1792798" y="21988"/>
                  </a:lnTo>
                  <a:lnTo>
                    <a:pt x="1792798" y="134027"/>
                  </a:lnTo>
                  <a:lnTo>
                    <a:pt x="1811646" y="134027"/>
                  </a:lnTo>
                  <a:lnTo>
                    <a:pt x="1811646" y="21988"/>
                  </a:lnTo>
                  <a:close/>
                </a:path>
                <a:path w="2459355" h="154940">
                  <a:moveTo>
                    <a:pt x="1838242" y="4816"/>
                  </a:moveTo>
                  <a:lnTo>
                    <a:pt x="1765993" y="4816"/>
                  </a:lnTo>
                  <a:lnTo>
                    <a:pt x="1765993" y="21988"/>
                  </a:lnTo>
                  <a:lnTo>
                    <a:pt x="1838242" y="21988"/>
                  </a:lnTo>
                  <a:lnTo>
                    <a:pt x="1838242" y="4816"/>
                  </a:lnTo>
                  <a:close/>
                </a:path>
                <a:path w="2459355" h="154940">
                  <a:moveTo>
                    <a:pt x="1874020" y="4816"/>
                  </a:moveTo>
                  <a:lnTo>
                    <a:pt x="1854334" y="4816"/>
                  </a:lnTo>
                  <a:lnTo>
                    <a:pt x="1854334" y="6701"/>
                  </a:lnTo>
                  <a:lnTo>
                    <a:pt x="1912343" y="151409"/>
                  </a:lnTo>
                  <a:lnTo>
                    <a:pt x="1926165" y="151409"/>
                  </a:lnTo>
                  <a:lnTo>
                    <a:pt x="1938253" y="121252"/>
                  </a:lnTo>
                  <a:lnTo>
                    <a:pt x="1919463" y="121252"/>
                  </a:lnTo>
                  <a:lnTo>
                    <a:pt x="1884909" y="33088"/>
                  </a:lnTo>
                  <a:lnTo>
                    <a:pt x="1874020" y="4816"/>
                  </a:lnTo>
                  <a:close/>
                </a:path>
                <a:path w="2459355" h="154940">
                  <a:moveTo>
                    <a:pt x="1984173" y="4816"/>
                  </a:moveTo>
                  <a:lnTo>
                    <a:pt x="1964907" y="4816"/>
                  </a:lnTo>
                  <a:lnTo>
                    <a:pt x="1953808" y="33088"/>
                  </a:lnTo>
                  <a:lnTo>
                    <a:pt x="1919463" y="121252"/>
                  </a:lnTo>
                  <a:lnTo>
                    <a:pt x="1938253" y="121252"/>
                  </a:lnTo>
                  <a:lnTo>
                    <a:pt x="1984173" y="6701"/>
                  </a:lnTo>
                  <a:lnTo>
                    <a:pt x="1984173" y="4816"/>
                  </a:lnTo>
                  <a:close/>
                </a:path>
                <a:path w="2459355" h="154940">
                  <a:moveTo>
                    <a:pt x="2070180" y="2722"/>
                  </a:moveTo>
                  <a:lnTo>
                    <a:pt x="2040607" y="8376"/>
                  </a:lnTo>
                  <a:lnTo>
                    <a:pt x="2017198" y="24083"/>
                  </a:lnTo>
                  <a:lnTo>
                    <a:pt x="2001799" y="47956"/>
                  </a:lnTo>
                  <a:lnTo>
                    <a:pt x="1996256" y="78112"/>
                  </a:lnTo>
                  <a:lnTo>
                    <a:pt x="2001799" y="108268"/>
                  </a:lnTo>
                  <a:lnTo>
                    <a:pt x="2017198" y="132142"/>
                  </a:lnTo>
                  <a:lnTo>
                    <a:pt x="2040607" y="147848"/>
                  </a:lnTo>
                  <a:lnTo>
                    <a:pt x="2070180" y="153503"/>
                  </a:lnTo>
                  <a:lnTo>
                    <a:pt x="2099754" y="147848"/>
                  </a:lnTo>
                  <a:lnTo>
                    <a:pt x="2118793" y="135074"/>
                  </a:lnTo>
                  <a:lnTo>
                    <a:pt x="2070180" y="135074"/>
                  </a:lnTo>
                  <a:lnTo>
                    <a:pt x="2048090" y="130827"/>
                  </a:lnTo>
                  <a:lnTo>
                    <a:pt x="2030731" y="119001"/>
                  </a:lnTo>
                  <a:lnTo>
                    <a:pt x="2019380" y="100972"/>
                  </a:lnTo>
                  <a:lnTo>
                    <a:pt x="2015313" y="78112"/>
                  </a:lnTo>
                  <a:lnTo>
                    <a:pt x="2019380" y="55253"/>
                  </a:lnTo>
                  <a:lnTo>
                    <a:pt x="2030731" y="37224"/>
                  </a:lnTo>
                  <a:lnTo>
                    <a:pt x="2048090" y="25398"/>
                  </a:lnTo>
                  <a:lnTo>
                    <a:pt x="2070180" y="21151"/>
                  </a:lnTo>
                  <a:lnTo>
                    <a:pt x="2118793" y="21151"/>
                  </a:lnTo>
                  <a:lnTo>
                    <a:pt x="2099754" y="8376"/>
                  </a:lnTo>
                  <a:lnTo>
                    <a:pt x="2070180" y="2722"/>
                  </a:lnTo>
                  <a:close/>
                </a:path>
                <a:path w="2459355" h="154940">
                  <a:moveTo>
                    <a:pt x="2118793" y="21151"/>
                  </a:moveTo>
                  <a:lnTo>
                    <a:pt x="2070180" y="21151"/>
                  </a:lnTo>
                  <a:lnTo>
                    <a:pt x="2092271" y="25398"/>
                  </a:lnTo>
                  <a:lnTo>
                    <a:pt x="2109629" y="37224"/>
                  </a:lnTo>
                  <a:lnTo>
                    <a:pt x="2120980" y="55253"/>
                  </a:lnTo>
                  <a:lnTo>
                    <a:pt x="2125048" y="78112"/>
                  </a:lnTo>
                  <a:lnTo>
                    <a:pt x="2120980" y="100972"/>
                  </a:lnTo>
                  <a:lnTo>
                    <a:pt x="2109629" y="119001"/>
                  </a:lnTo>
                  <a:lnTo>
                    <a:pt x="2092271" y="130827"/>
                  </a:lnTo>
                  <a:lnTo>
                    <a:pt x="2070180" y="135074"/>
                  </a:lnTo>
                  <a:lnTo>
                    <a:pt x="2118793" y="135074"/>
                  </a:lnTo>
                  <a:lnTo>
                    <a:pt x="2123163" y="132142"/>
                  </a:lnTo>
                  <a:lnTo>
                    <a:pt x="2138562" y="108268"/>
                  </a:lnTo>
                  <a:lnTo>
                    <a:pt x="2144105" y="78112"/>
                  </a:lnTo>
                  <a:lnTo>
                    <a:pt x="2138562" y="47956"/>
                  </a:lnTo>
                  <a:lnTo>
                    <a:pt x="2123163" y="24083"/>
                  </a:lnTo>
                  <a:lnTo>
                    <a:pt x="2118793" y="21151"/>
                  </a:lnTo>
                  <a:close/>
                </a:path>
                <a:path w="2459355" h="154940">
                  <a:moveTo>
                    <a:pt x="2179603" y="129420"/>
                  </a:moveTo>
                  <a:lnTo>
                    <a:pt x="2166200" y="129420"/>
                  </a:lnTo>
                  <a:lnTo>
                    <a:pt x="2161174" y="134446"/>
                  </a:lnTo>
                  <a:lnTo>
                    <a:pt x="2161174" y="147848"/>
                  </a:lnTo>
                  <a:lnTo>
                    <a:pt x="2166200" y="153084"/>
                  </a:lnTo>
                  <a:lnTo>
                    <a:pt x="2179603" y="153084"/>
                  </a:lnTo>
                  <a:lnTo>
                    <a:pt x="2184838" y="147848"/>
                  </a:lnTo>
                  <a:lnTo>
                    <a:pt x="2184838" y="134446"/>
                  </a:lnTo>
                  <a:lnTo>
                    <a:pt x="2179603" y="129420"/>
                  </a:lnTo>
                  <a:close/>
                </a:path>
                <a:path w="2459355" h="154940">
                  <a:moveTo>
                    <a:pt x="2272740" y="4816"/>
                  </a:moveTo>
                  <a:lnTo>
                    <a:pt x="2220385" y="4816"/>
                  </a:lnTo>
                  <a:lnTo>
                    <a:pt x="2220385" y="151409"/>
                  </a:lnTo>
                  <a:lnTo>
                    <a:pt x="2239233" y="151409"/>
                  </a:lnTo>
                  <a:lnTo>
                    <a:pt x="2239233" y="22617"/>
                  </a:lnTo>
                  <a:lnTo>
                    <a:pt x="2311096" y="22617"/>
                  </a:lnTo>
                  <a:lnTo>
                    <a:pt x="2308943" y="19161"/>
                  </a:lnTo>
                  <a:lnTo>
                    <a:pt x="2293815" y="8769"/>
                  </a:lnTo>
                  <a:lnTo>
                    <a:pt x="2272740" y="4816"/>
                  </a:lnTo>
                  <a:close/>
                </a:path>
                <a:path w="2459355" h="154940">
                  <a:moveTo>
                    <a:pt x="2311096" y="22617"/>
                  </a:moveTo>
                  <a:lnTo>
                    <a:pt x="2272111" y="22617"/>
                  </a:lnTo>
                  <a:lnTo>
                    <a:pt x="2284267" y="24616"/>
                  </a:lnTo>
                  <a:lnTo>
                    <a:pt x="2293655" y="30287"/>
                  </a:lnTo>
                  <a:lnTo>
                    <a:pt x="2299705" y="39138"/>
                  </a:lnTo>
                  <a:lnTo>
                    <a:pt x="2301849" y="50679"/>
                  </a:lnTo>
                  <a:lnTo>
                    <a:pt x="2299777" y="62242"/>
                  </a:lnTo>
                  <a:lnTo>
                    <a:pt x="2293917" y="70940"/>
                  </a:lnTo>
                  <a:lnTo>
                    <a:pt x="2284797" y="76417"/>
                  </a:lnTo>
                  <a:lnTo>
                    <a:pt x="2272949" y="78322"/>
                  </a:lnTo>
                  <a:lnTo>
                    <a:pt x="2248028" y="78322"/>
                  </a:lnTo>
                  <a:lnTo>
                    <a:pt x="2248028" y="86698"/>
                  </a:lnTo>
                  <a:lnTo>
                    <a:pt x="2302686" y="151409"/>
                  </a:lnTo>
                  <a:lnTo>
                    <a:pt x="2325094" y="151409"/>
                  </a:lnTo>
                  <a:lnTo>
                    <a:pt x="2325094" y="149524"/>
                  </a:lnTo>
                  <a:lnTo>
                    <a:pt x="2277137" y="94447"/>
                  </a:lnTo>
                  <a:lnTo>
                    <a:pt x="2296378" y="89931"/>
                  </a:lnTo>
                  <a:lnTo>
                    <a:pt x="2310121" y="79997"/>
                  </a:lnTo>
                  <a:lnTo>
                    <a:pt x="2318366" y="66293"/>
                  </a:lnTo>
                  <a:lnTo>
                    <a:pt x="2321115" y="50469"/>
                  </a:lnTo>
                  <a:lnTo>
                    <a:pt x="2318062" y="33794"/>
                  </a:lnTo>
                  <a:lnTo>
                    <a:pt x="2311096" y="22617"/>
                  </a:lnTo>
                  <a:close/>
                </a:path>
                <a:path w="2459355" h="154940">
                  <a:moveTo>
                    <a:pt x="2366987" y="4816"/>
                  </a:moveTo>
                  <a:lnTo>
                    <a:pt x="2348140" y="4816"/>
                  </a:lnTo>
                  <a:lnTo>
                    <a:pt x="2348140" y="99264"/>
                  </a:lnTo>
                  <a:lnTo>
                    <a:pt x="2352128" y="121423"/>
                  </a:lnTo>
                  <a:lnTo>
                    <a:pt x="2363401" y="138320"/>
                  </a:lnTo>
                  <a:lnTo>
                    <a:pt x="2380917" y="149092"/>
                  </a:lnTo>
                  <a:lnTo>
                    <a:pt x="2403635" y="152874"/>
                  </a:lnTo>
                  <a:lnTo>
                    <a:pt x="2426354" y="149092"/>
                  </a:lnTo>
                  <a:lnTo>
                    <a:pt x="2443870" y="138320"/>
                  </a:lnTo>
                  <a:lnTo>
                    <a:pt x="2446454" y="134446"/>
                  </a:lnTo>
                  <a:lnTo>
                    <a:pt x="2403635" y="134446"/>
                  </a:lnTo>
                  <a:lnTo>
                    <a:pt x="2388633" y="131903"/>
                  </a:lnTo>
                  <a:lnTo>
                    <a:pt x="2377066" y="124629"/>
                  </a:lnTo>
                  <a:lnTo>
                    <a:pt x="2369621" y="113154"/>
                  </a:lnTo>
                  <a:lnTo>
                    <a:pt x="2366987" y="98007"/>
                  </a:lnTo>
                  <a:lnTo>
                    <a:pt x="2366987" y="4816"/>
                  </a:lnTo>
                  <a:close/>
                </a:path>
                <a:path w="2459355" h="154940">
                  <a:moveTo>
                    <a:pt x="2459131" y="4816"/>
                  </a:moveTo>
                  <a:lnTo>
                    <a:pt x="2440284" y="4816"/>
                  </a:lnTo>
                  <a:lnTo>
                    <a:pt x="2440284" y="98007"/>
                  </a:lnTo>
                  <a:lnTo>
                    <a:pt x="2437649" y="113154"/>
                  </a:lnTo>
                  <a:lnTo>
                    <a:pt x="2430205" y="124629"/>
                  </a:lnTo>
                  <a:lnTo>
                    <a:pt x="2418638" y="131903"/>
                  </a:lnTo>
                  <a:lnTo>
                    <a:pt x="2403635" y="134446"/>
                  </a:lnTo>
                  <a:lnTo>
                    <a:pt x="2446454" y="134446"/>
                  </a:lnTo>
                  <a:lnTo>
                    <a:pt x="2455142" y="121423"/>
                  </a:lnTo>
                  <a:lnTo>
                    <a:pt x="2459131" y="99264"/>
                  </a:lnTo>
                  <a:lnTo>
                    <a:pt x="2459131" y="4816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65862"/>
              <a:ext cx="12339938" cy="61359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55059"/>
              <a:ext cx="13869035" cy="8900160"/>
            </a:xfrm>
            <a:custGeom>
              <a:avLst/>
              <a:gdLst/>
              <a:ahLst/>
              <a:cxnLst/>
              <a:rect l="l" t="t" r="r" b="b"/>
              <a:pathLst>
                <a:path w="13869035" h="8900160">
                  <a:moveTo>
                    <a:pt x="1319618" y="911390"/>
                  </a:moveTo>
                  <a:lnTo>
                    <a:pt x="1315123" y="861009"/>
                  </a:lnTo>
                  <a:lnTo>
                    <a:pt x="1302131" y="814895"/>
                  </a:lnTo>
                  <a:lnTo>
                    <a:pt x="1281379" y="773798"/>
                  </a:lnTo>
                  <a:lnTo>
                    <a:pt x="1253604" y="738492"/>
                  </a:lnTo>
                  <a:lnTo>
                    <a:pt x="1219555" y="709726"/>
                  </a:lnTo>
                  <a:lnTo>
                    <a:pt x="1179957" y="688238"/>
                  </a:lnTo>
                  <a:lnTo>
                    <a:pt x="1135557" y="674789"/>
                  </a:lnTo>
                  <a:lnTo>
                    <a:pt x="1087081" y="670140"/>
                  </a:lnTo>
                  <a:lnTo>
                    <a:pt x="1034478" y="675525"/>
                  </a:lnTo>
                  <a:lnTo>
                    <a:pt x="986612" y="691108"/>
                  </a:lnTo>
                  <a:lnTo>
                    <a:pt x="944511" y="716051"/>
                  </a:lnTo>
                  <a:lnTo>
                    <a:pt x="909218" y="749465"/>
                  </a:lnTo>
                  <a:lnTo>
                    <a:pt x="881786" y="790524"/>
                  </a:lnTo>
                  <a:lnTo>
                    <a:pt x="863257" y="838352"/>
                  </a:lnTo>
                  <a:lnTo>
                    <a:pt x="924902" y="838352"/>
                  </a:lnTo>
                  <a:lnTo>
                    <a:pt x="949566" y="793013"/>
                  </a:lnTo>
                  <a:lnTo>
                    <a:pt x="985977" y="758596"/>
                  </a:lnTo>
                  <a:lnTo>
                    <a:pt x="1032052" y="736752"/>
                  </a:lnTo>
                  <a:lnTo>
                    <a:pt x="1085735" y="729119"/>
                  </a:lnTo>
                  <a:lnTo>
                    <a:pt x="1137348" y="736333"/>
                  </a:lnTo>
                  <a:lnTo>
                    <a:pt x="1181747" y="756932"/>
                  </a:lnTo>
                  <a:lnTo>
                    <a:pt x="1217371" y="789330"/>
                  </a:lnTo>
                  <a:lnTo>
                    <a:pt x="1242631" y="831964"/>
                  </a:lnTo>
                  <a:lnTo>
                    <a:pt x="1255953" y="883246"/>
                  </a:lnTo>
                  <a:lnTo>
                    <a:pt x="1024763" y="883246"/>
                  </a:lnTo>
                  <a:lnTo>
                    <a:pt x="1024763" y="939533"/>
                  </a:lnTo>
                  <a:lnTo>
                    <a:pt x="1255953" y="939533"/>
                  </a:lnTo>
                  <a:lnTo>
                    <a:pt x="1242631" y="990815"/>
                  </a:lnTo>
                  <a:lnTo>
                    <a:pt x="1217371" y="1033449"/>
                  </a:lnTo>
                  <a:lnTo>
                    <a:pt x="1181747" y="1065860"/>
                  </a:lnTo>
                  <a:lnTo>
                    <a:pt x="1137348" y="1086446"/>
                  </a:lnTo>
                  <a:lnTo>
                    <a:pt x="1085735" y="1093673"/>
                  </a:lnTo>
                  <a:lnTo>
                    <a:pt x="1031557" y="1085684"/>
                  </a:lnTo>
                  <a:lnTo>
                    <a:pt x="985050" y="1062926"/>
                  </a:lnTo>
                  <a:lnTo>
                    <a:pt x="948334" y="1027226"/>
                  </a:lnTo>
                  <a:lnTo>
                    <a:pt x="923569" y="980414"/>
                  </a:lnTo>
                  <a:lnTo>
                    <a:pt x="862584" y="980414"/>
                  </a:lnTo>
                  <a:lnTo>
                    <a:pt x="880935" y="1029233"/>
                  </a:lnTo>
                  <a:lnTo>
                    <a:pt x="908431" y="1071232"/>
                  </a:lnTo>
                  <a:lnTo>
                    <a:pt x="943927" y="1105484"/>
                  </a:lnTo>
                  <a:lnTo>
                    <a:pt x="986282" y="1131074"/>
                  </a:lnTo>
                  <a:lnTo>
                    <a:pt x="1034389" y="1147102"/>
                  </a:lnTo>
                  <a:lnTo>
                    <a:pt x="1087081" y="1152639"/>
                  </a:lnTo>
                  <a:lnTo>
                    <a:pt x="1135557" y="1147991"/>
                  </a:lnTo>
                  <a:lnTo>
                    <a:pt x="1179957" y="1134541"/>
                  </a:lnTo>
                  <a:lnTo>
                    <a:pt x="1219555" y="1113066"/>
                  </a:lnTo>
                  <a:lnTo>
                    <a:pt x="1253604" y="1084287"/>
                  </a:lnTo>
                  <a:lnTo>
                    <a:pt x="1281379" y="1048981"/>
                  </a:lnTo>
                  <a:lnTo>
                    <a:pt x="1302131" y="1007884"/>
                  </a:lnTo>
                  <a:lnTo>
                    <a:pt x="1315123" y="961771"/>
                  </a:lnTo>
                  <a:lnTo>
                    <a:pt x="1319618" y="911390"/>
                  </a:lnTo>
                  <a:close/>
                </a:path>
                <a:path w="13869035" h="8900160">
                  <a:moveTo>
                    <a:pt x="1482572" y="676846"/>
                  </a:moveTo>
                  <a:lnTo>
                    <a:pt x="1422260" y="676846"/>
                  </a:lnTo>
                  <a:lnTo>
                    <a:pt x="1422260" y="1145933"/>
                  </a:lnTo>
                  <a:lnTo>
                    <a:pt x="1482572" y="1145933"/>
                  </a:lnTo>
                  <a:lnTo>
                    <a:pt x="1482572" y="676846"/>
                  </a:lnTo>
                  <a:close/>
                </a:path>
                <a:path w="13869035" h="8900160">
                  <a:moveTo>
                    <a:pt x="1764030" y="1139913"/>
                  </a:moveTo>
                  <a:lnTo>
                    <a:pt x="1567014" y="908037"/>
                  </a:lnTo>
                  <a:lnTo>
                    <a:pt x="1752638" y="682879"/>
                  </a:lnTo>
                  <a:lnTo>
                    <a:pt x="1752638" y="676846"/>
                  </a:lnTo>
                  <a:lnTo>
                    <a:pt x="1682280" y="676846"/>
                  </a:lnTo>
                  <a:lnTo>
                    <a:pt x="1502016" y="900671"/>
                  </a:lnTo>
                  <a:lnTo>
                    <a:pt x="1502016" y="918768"/>
                  </a:lnTo>
                  <a:lnTo>
                    <a:pt x="1690992" y="1145933"/>
                  </a:lnTo>
                  <a:lnTo>
                    <a:pt x="1764030" y="1145933"/>
                  </a:lnTo>
                  <a:lnTo>
                    <a:pt x="1764030" y="1139913"/>
                  </a:lnTo>
                  <a:close/>
                </a:path>
                <a:path w="13869035" h="8900160">
                  <a:moveTo>
                    <a:pt x="2268448" y="911390"/>
                  </a:moveTo>
                  <a:lnTo>
                    <a:pt x="2263889" y="861009"/>
                  </a:lnTo>
                  <a:lnTo>
                    <a:pt x="2250706" y="814895"/>
                  </a:lnTo>
                  <a:lnTo>
                    <a:pt x="2229650" y="773798"/>
                  </a:lnTo>
                  <a:lnTo>
                    <a:pt x="2207463" y="746048"/>
                  </a:lnTo>
                  <a:lnTo>
                    <a:pt x="2207463" y="911390"/>
                  </a:lnTo>
                  <a:lnTo>
                    <a:pt x="2201583" y="961656"/>
                  </a:lnTo>
                  <a:lnTo>
                    <a:pt x="2184730" y="1005713"/>
                  </a:lnTo>
                  <a:lnTo>
                    <a:pt x="2158123" y="1042238"/>
                  </a:lnTo>
                  <a:lnTo>
                    <a:pt x="2122982" y="1069936"/>
                  </a:lnTo>
                  <a:lnTo>
                    <a:pt x="2080501" y="1087513"/>
                  </a:lnTo>
                  <a:lnTo>
                    <a:pt x="2031885" y="1093673"/>
                  </a:lnTo>
                  <a:lnTo>
                    <a:pt x="1983282" y="1087513"/>
                  </a:lnTo>
                  <a:lnTo>
                    <a:pt x="1940801" y="1069936"/>
                  </a:lnTo>
                  <a:lnTo>
                    <a:pt x="1905647" y="1042238"/>
                  </a:lnTo>
                  <a:lnTo>
                    <a:pt x="1879053" y="1005713"/>
                  </a:lnTo>
                  <a:lnTo>
                    <a:pt x="1862201" y="961656"/>
                  </a:lnTo>
                  <a:lnTo>
                    <a:pt x="1856308" y="911390"/>
                  </a:lnTo>
                  <a:lnTo>
                    <a:pt x="1862201" y="861123"/>
                  </a:lnTo>
                  <a:lnTo>
                    <a:pt x="1879053" y="817079"/>
                  </a:lnTo>
                  <a:lnTo>
                    <a:pt x="1905647" y="780542"/>
                  </a:lnTo>
                  <a:lnTo>
                    <a:pt x="1940801" y="752843"/>
                  </a:lnTo>
                  <a:lnTo>
                    <a:pt x="1983282" y="735266"/>
                  </a:lnTo>
                  <a:lnTo>
                    <a:pt x="2031885" y="729119"/>
                  </a:lnTo>
                  <a:lnTo>
                    <a:pt x="2080501" y="735266"/>
                  </a:lnTo>
                  <a:lnTo>
                    <a:pt x="2122982" y="752843"/>
                  </a:lnTo>
                  <a:lnTo>
                    <a:pt x="2158123" y="780542"/>
                  </a:lnTo>
                  <a:lnTo>
                    <a:pt x="2184730" y="817079"/>
                  </a:lnTo>
                  <a:lnTo>
                    <a:pt x="2201583" y="861123"/>
                  </a:lnTo>
                  <a:lnTo>
                    <a:pt x="2207463" y="911390"/>
                  </a:lnTo>
                  <a:lnTo>
                    <a:pt x="2207463" y="746048"/>
                  </a:lnTo>
                  <a:lnTo>
                    <a:pt x="2201430" y="738492"/>
                  </a:lnTo>
                  <a:lnTo>
                    <a:pt x="2190140" y="729119"/>
                  </a:lnTo>
                  <a:lnTo>
                    <a:pt x="2166810" y="709726"/>
                  </a:lnTo>
                  <a:lnTo>
                    <a:pt x="2126526" y="688238"/>
                  </a:lnTo>
                  <a:lnTo>
                    <a:pt x="2081301" y="674789"/>
                  </a:lnTo>
                  <a:lnTo>
                    <a:pt x="2031885" y="670140"/>
                  </a:lnTo>
                  <a:lnTo>
                    <a:pt x="1982470" y="674789"/>
                  </a:lnTo>
                  <a:lnTo>
                    <a:pt x="1937258" y="688238"/>
                  </a:lnTo>
                  <a:lnTo>
                    <a:pt x="1896960" y="709726"/>
                  </a:lnTo>
                  <a:lnTo>
                    <a:pt x="1862340" y="738492"/>
                  </a:lnTo>
                  <a:lnTo>
                    <a:pt x="1834134" y="773798"/>
                  </a:lnTo>
                  <a:lnTo>
                    <a:pt x="1813064" y="814895"/>
                  </a:lnTo>
                  <a:lnTo>
                    <a:pt x="1799894" y="861009"/>
                  </a:lnTo>
                  <a:lnTo>
                    <a:pt x="1795335" y="911390"/>
                  </a:lnTo>
                  <a:lnTo>
                    <a:pt x="1799894" y="961771"/>
                  </a:lnTo>
                  <a:lnTo>
                    <a:pt x="1813064" y="1007884"/>
                  </a:lnTo>
                  <a:lnTo>
                    <a:pt x="1834134" y="1048981"/>
                  </a:lnTo>
                  <a:lnTo>
                    <a:pt x="1862340" y="1084287"/>
                  </a:lnTo>
                  <a:lnTo>
                    <a:pt x="1896960" y="1113066"/>
                  </a:lnTo>
                  <a:lnTo>
                    <a:pt x="1937258" y="1134541"/>
                  </a:lnTo>
                  <a:lnTo>
                    <a:pt x="1982470" y="1147991"/>
                  </a:lnTo>
                  <a:lnTo>
                    <a:pt x="2031885" y="1152639"/>
                  </a:lnTo>
                  <a:lnTo>
                    <a:pt x="2081301" y="1147991"/>
                  </a:lnTo>
                  <a:lnTo>
                    <a:pt x="2126526" y="1134541"/>
                  </a:lnTo>
                  <a:lnTo>
                    <a:pt x="2166810" y="1113066"/>
                  </a:lnTo>
                  <a:lnTo>
                    <a:pt x="2201430" y="1084287"/>
                  </a:lnTo>
                  <a:lnTo>
                    <a:pt x="2229650" y="1048981"/>
                  </a:lnTo>
                  <a:lnTo>
                    <a:pt x="2250706" y="1007884"/>
                  </a:lnTo>
                  <a:lnTo>
                    <a:pt x="2263889" y="961771"/>
                  </a:lnTo>
                  <a:lnTo>
                    <a:pt x="2268448" y="911390"/>
                  </a:lnTo>
                  <a:close/>
                </a:path>
                <a:path w="13869035" h="8900160">
                  <a:moveTo>
                    <a:pt x="2730385" y="677303"/>
                  </a:moveTo>
                  <a:lnTo>
                    <a:pt x="2670073" y="677303"/>
                  </a:lnTo>
                  <a:lnTo>
                    <a:pt x="2670073" y="877963"/>
                  </a:lnTo>
                  <a:lnTo>
                    <a:pt x="2431504" y="877963"/>
                  </a:lnTo>
                  <a:lnTo>
                    <a:pt x="2431504" y="677303"/>
                  </a:lnTo>
                  <a:lnTo>
                    <a:pt x="2371191" y="677303"/>
                  </a:lnTo>
                  <a:lnTo>
                    <a:pt x="2371191" y="877963"/>
                  </a:lnTo>
                  <a:lnTo>
                    <a:pt x="2371191" y="936383"/>
                  </a:lnTo>
                  <a:lnTo>
                    <a:pt x="2371191" y="1145933"/>
                  </a:lnTo>
                  <a:lnTo>
                    <a:pt x="2431504" y="1145933"/>
                  </a:lnTo>
                  <a:lnTo>
                    <a:pt x="2431504" y="936383"/>
                  </a:lnTo>
                  <a:lnTo>
                    <a:pt x="2670073" y="936383"/>
                  </a:lnTo>
                  <a:lnTo>
                    <a:pt x="2670073" y="1145933"/>
                  </a:lnTo>
                  <a:lnTo>
                    <a:pt x="2730385" y="1145933"/>
                  </a:lnTo>
                  <a:lnTo>
                    <a:pt x="2730385" y="936383"/>
                  </a:lnTo>
                  <a:lnTo>
                    <a:pt x="2730385" y="877963"/>
                  </a:lnTo>
                  <a:lnTo>
                    <a:pt x="2730385" y="677303"/>
                  </a:lnTo>
                  <a:close/>
                </a:path>
                <a:path w="13869035" h="8900160">
                  <a:moveTo>
                    <a:pt x="3305721" y="911390"/>
                  </a:moveTo>
                  <a:lnTo>
                    <a:pt x="3301161" y="861009"/>
                  </a:lnTo>
                  <a:lnTo>
                    <a:pt x="3287979" y="814895"/>
                  </a:lnTo>
                  <a:lnTo>
                    <a:pt x="3266922" y="773798"/>
                  </a:lnTo>
                  <a:lnTo>
                    <a:pt x="3244735" y="746048"/>
                  </a:lnTo>
                  <a:lnTo>
                    <a:pt x="3244735" y="911390"/>
                  </a:lnTo>
                  <a:lnTo>
                    <a:pt x="3238855" y="961656"/>
                  </a:lnTo>
                  <a:lnTo>
                    <a:pt x="3222002" y="1005713"/>
                  </a:lnTo>
                  <a:lnTo>
                    <a:pt x="3195396" y="1042238"/>
                  </a:lnTo>
                  <a:lnTo>
                    <a:pt x="3160255" y="1069936"/>
                  </a:lnTo>
                  <a:lnTo>
                    <a:pt x="3117773" y="1087513"/>
                  </a:lnTo>
                  <a:lnTo>
                    <a:pt x="3069158" y="1093673"/>
                  </a:lnTo>
                  <a:lnTo>
                    <a:pt x="3020555" y="1087513"/>
                  </a:lnTo>
                  <a:lnTo>
                    <a:pt x="2978073" y="1069936"/>
                  </a:lnTo>
                  <a:lnTo>
                    <a:pt x="2942920" y="1042238"/>
                  </a:lnTo>
                  <a:lnTo>
                    <a:pt x="2916326" y="1005713"/>
                  </a:lnTo>
                  <a:lnTo>
                    <a:pt x="2899473" y="961656"/>
                  </a:lnTo>
                  <a:lnTo>
                    <a:pt x="2893580" y="911390"/>
                  </a:lnTo>
                  <a:lnTo>
                    <a:pt x="2899473" y="861123"/>
                  </a:lnTo>
                  <a:lnTo>
                    <a:pt x="2916326" y="817079"/>
                  </a:lnTo>
                  <a:lnTo>
                    <a:pt x="2942920" y="780542"/>
                  </a:lnTo>
                  <a:lnTo>
                    <a:pt x="2978073" y="752843"/>
                  </a:lnTo>
                  <a:lnTo>
                    <a:pt x="3020555" y="735266"/>
                  </a:lnTo>
                  <a:lnTo>
                    <a:pt x="3069158" y="729119"/>
                  </a:lnTo>
                  <a:lnTo>
                    <a:pt x="3117773" y="735266"/>
                  </a:lnTo>
                  <a:lnTo>
                    <a:pt x="3160255" y="752843"/>
                  </a:lnTo>
                  <a:lnTo>
                    <a:pt x="3195396" y="780542"/>
                  </a:lnTo>
                  <a:lnTo>
                    <a:pt x="3222002" y="817079"/>
                  </a:lnTo>
                  <a:lnTo>
                    <a:pt x="3238855" y="861123"/>
                  </a:lnTo>
                  <a:lnTo>
                    <a:pt x="3244735" y="911390"/>
                  </a:lnTo>
                  <a:lnTo>
                    <a:pt x="3244735" y="746048"/>
                  </a:lnTo>
                  <a:lnTo>
                    <a:pt x="3238703" y="738492"/>
                  </a:lnTo>
                  <a:lnTo>
                    <a:pt x="3227413" y="729119"/>
                  </a:lnTo>
                  <a:lnTo>
                    <a:pt x="3204083" y="709726"/>
                  </a:lnTo>
                  <a:lnTo>
                    <a:pt x="3163798" y="688238"/>
                  </a:lnTo>
                  <a:lnTo>
                    <a:pt x="3118574" y="674789"/>
                  </a:lnTo>
                  <a:lnTo>
                    <a:pt x="3069158" y="670140"/>
                  </a:lnTo>
                  <a:lnTo>
                    <a:pt x="3019742" y="674789"/>
                  </a:lnTo>
                  <a:lnTo>
                    <a:pt x="2974530" y="688238"/>
                  </a:lnTo>
                  <a:lnTo>
                    <a:pt x="2934233" y="709726"/>
                  </a:lnTo>
                  <a:lnTo>
                    <a:pt x="2899613" y="738492"/>
                  </a:lnTo>
                  <a:lnTo>
                    <a:pt x="2871406" y="773798"/>
                  </a:lnTo>
                  <a:lnTo>
                    <a:pt x="2850337" y="814895"/>
                  </a:lnTo>
                  <a:lnTo>
                    <a:pt x="2837154" y="861009"/>
                  </a:lnTo>
                  <a:lnTo>
                    <a:pt x="2832608" y="911390"/>
                  </a:lnTo>
                  <a:lnTo>
                    <a:pt x="2837154" y="961771"/>
                  </a:lnTo>
                  <a:lnTo>
                    <a:pt x="2850337" y="1007884"/>
                  </a:lnTo>
                  <a:lnTo>
                    <a:pt x="2871406" y="1048981"/>
                  </a:lnTo>
                  <a:lnTo>
                    <a:pt x="2899613" y="1084287"/>
                  </a:lnTo>
                  <a:lnTo>
                    <a:pt x="2934233" y="1113066"/>
                  </a:lnTo>
                  <a:lnTo>
                    <a:pt x="2974530" y="1134541"/>
                  </a:lnTo>
                  <a:lnTo>
                    <a:pt x="3019742" y="1147991"/>
                  </a:lnTo>
                  <a:lnTo>
                    <a:pt x="3069158" y="1152639"/>
                  </a:lnTo>
                  <a:lnTo>
                    <a:pt x="3118574" y="1147991"/>
                  </a:lnTo>
                  <a:lnTo>
                    <a:pt x="3163798" y="1134541"/>
                  </a:lnTo>
                  <a:lnTo>
                    <a:pt x="3204083" y="1113066"/>
                  </a:lnTo>
                  <a:lnTo>
                    <a:pt x="3238703" y="1084287"/>
                  </a:lnTo>
                  <a:lnTo>
                    <a:pt x="3266922" y="1048981"/>
                  </a:lnTo>
                  <a:lnTo>
                    <a:pt x="3287979" y="1007884"/>
                  </a:lnTo>
                  <a:lnTo>
                    <a:pt x="3301161" y="961771"/>
                  </a:lnTo>
                  <a:lnTo>
                    <a:pt x="3305721" y="911390"/>
                  </a:lnTo>
                  <a:close/>
                </a:path>
                <a:path w="13869035" h="8900160">
                  <a:moveTo>
                    <a:pt x="3851427" y="676846"/>
                  </a:moveTo>
                  <a:lnTo>
                    <a:pt x="3803840" y="676846"/>
                  </a:lnTo>
                  <a:lnTo>
                    <a:pt x="3630282" y="927468"/>
                  </a:lnTo>
                  <a:lnTo>
                    <a:pt x="3456038" y="676846"/>
                  </a:lnTo>
                  <a:lnTo>
                    <a:pt x="3408464" y="676846"/>
                  </a:lnTo>
                  <a:lnTo>
                    <a:pt x="3408464" y="1145933"/>
                  </a:lnTo>
                  <a:lnTo>
                    <a:pt x="3468776" y="1145933"/>
                  </a:lnTo>
                  <a:lnTo>
                    <a:pt x="3468776" y="794118"/>
                  </a:lnTo>
                  <a:lnTo>
                    <a:pt x="3613518" y="1001864"/>
                  </a:lnTo>
                  <a:lnTo>
                    <a:pt x="3647033" y="1001864"/>
                  </a:lnTo>
                  <a:lnTo>
                    <a:pt x="3791115" y="795451"/>
                  </a:lnTo>
                  <a:lnTo>
                    <a:pt x="3791115" y="1145933"/>
                  </a:lnTo>
                  <a:lnTo>
                    <a:pt x="3851427" y="1145933"/>
                  </a:lnTo>
                  <a:lnTo>
                    <a:pt x="3851427" y="676846"/>
                  </a:lnTo>
                  <a:close/>
                </a:path>
                <a:path w="13869035" h="8900160">
                  <a:moveTo>
                    <a:pt x="4338967" y="676846"/>
                  </a:moveTo>
                  <a:lnTo>
                    <a:pt x="4292727" y="676846"/>
                  </a:lnTo>
                  <a:lnTo>
                    <a:pt x="4040086" y="1028661"/>
                  </a:lnTo>
                  <a:lnTo>
                    <a:pt x="4040086" y="676846"/>
                  </a:lnTo>
                  <a:lnTo>
                    <a:pt x="3979773" y="676846"/>
                  </a:lnTo>
                  <a:lnTo>
                    <a:pt x="3979773" y="1145933"/>
                  </a:lnTo>
                  <a:lnTo>
                    <a:pt x="4027360" y="1145933"/>
                  </a:lnTo>
                  <a:lnTo>
                    <a:pt x="4278655" y="796798"/>
                  </a:lnTo>
                  <a:lnTo>
                    <a:pt x="4278655" y="1145933"/>
                  </a:lnTo>
                  <a:lnTo>
                    <a:pt x="4338967" y="1145933"/>
                  </a:lnTo>
                  <a:lnTo>
                    <a:pt x="4338967" y="676846"/>
                  </a:lnTo>
                  <a:close/>
                </a:path>
                <a:path w="13869035" h="8900160">
                  <a:moveTo>
                    <a:pt x="4527639" y="676846"/>
                  </a:moveTo>
                  <a:lnTo>
                    <a:pt x="4467326" y="676846"/>
                  </a:lnTo>
                  <a:lnTo>
                    <a:pt x="4467326" y="1145933"/>
                  </a:lnTo>
                  <a:lnTo>
                    <a:pt x="4527639" y="1145933"/>
                  </a:lnTo>
                  <a:lnTo>
                    <a:pt x="4527639" y="676846"/>
                  </a:lnTo>
                  <a:close/>
                </a:path>
                <a:path w="13869035" h="8900160">
                  <a:moveTo>
                    <a:pt x="4809096" y="1139913"/>
                  </a:moveTo>
                  <a:lnTo>
                    <a:pt x="4612081" y="908037"/>
                  </a:lnTo>
                  <a:lnTo>
                    <a:pt x="4797704" y="682879"/>
                  </a:lnTo>
                  <a:lnTo>
                    <a:pt x="4797704" y="676846"/>
                  </a:lnTo>
                  <a:lnTo>
                    <a:pt x="4727346" y="676846"/>
                  </a:lnTo>
                  <a:lnTo>
                    <a:pt x="4547070" y="900671"/>
                  </a:lnTo>
                  <a:lnTo>
                    <a:pt x="4547070" y="918768"/>
                  </a:lnTo>
                  <a:lnTo>
                    <a:pt x="4736058" y="1145933"/>
                  </a:lnTo>
                  <a:lnTo>
                    <a:pt x="4809096" y="1145933"/>
                  </a:lnTo>
                  <a:lnTo>
                    <a:pt x="4809096" y="1139913"/>
                  </a:lnTo>
                  <a:close/>
                </a:path>
                <a:path w="13869035" h="8900160">
                  <a:moveTo>
                    <a:pt x="5244046" y="676846"/>
                  </a:moveTo>
                  <a:lnTo>
                    <a:pt x="5197805" y="676846"/>
                  </a:lnTo>
                  <a:lnTo>
                    <a:pt x="4945164" y="1028661"/>
                  </a:lnTo>
                  <a:lnTo>
                    <a:pt x="4945164" y="676846"/>
                  </a:lnTo>
                  <a:lnTo>
                    <a:pt x="4884852" y="676846"/>
                  </a:lnTo>
                  <a:lnTo>
                    <a:pt x="4884852" y="1145933"/>
                  </a:lnTo>
                  <a:lnTo>
                    <a:pt x="4932438" y="1145933"/>
                  </a:lnTo>
                  <a:lnTo>
                    <a:pt x="5183733" y="796798"/>
                  </a:lnTo>
                  <a:lnTo>
                    <a:pt x="5183733" y="1145933"/>
                  </a:lnTo>
                  <a:lnTo>
                    <a:pt x="5244046" y="1145933"/>
                  </a:lnTo>
                  <a:lnTo>
                    <a:pt x="5244046" y="676846"/>
                  </a:lnTo>
                  <a:close/>
                </a:path>
                <a:path w="13869035" h="8900160">
                  <a:moveTo>
                    <a:pt x="5867438" y="1001864"/>
                  </a:moveTo>
                  <a:lnTo>
                    <a:pt x="5860288" y="953820"/>
                  </a:lnTo>
                  <a:lnTo>
                    <a:pt x="5840831" y="916076"/>
                  </a:lnTo>
                  <a:lnTo>
                    <a:pt x="5839904" y="914273"/>
                  </a:lnTo>
                  <a:lnTo>
                    <a:pt x="5807799" y="884466"/>
                  </a:lnTo>
                  <a:lnTo>
                    <a:pt x="5806452" y="883869"/>
                  </a:lnTo>
                  <a:lnTo>
                    <a:pt x="5806452" y="1001864"/>
                  </a:lnTo>
                  <a:lnTo>
                    <a:pt x="5799645" y="1037602"/>
                  </a:lnTo>
                  <a:lnTo>
                    <a:pt x="5780151" y="1064602"/>
                  </a:lnTo>
                  <a:lnTo>
                    <a:pt x="5749341" y="1081684"/>
                  </a:lnTo>
                  <a:lnTo>
                    <a:pt x="5708612" y="1087640"/>
                  </a:lnTo>
                  <a:lnTo>
                    <a:pt x="5608764" y="1087640"/>
                  </a:lnTo>
                  <a:lnTo>
                    <a:pt x="5608764" y="916076"/>
                  </a:lnTo>
                  <a:lnTo>
                    <a:pt x="5708612" y="916076"/>
                  </a:lnTo>
                  <a:lnTo>
                    <a:pt x="5749341" y="922045"/>
                  </a:lnTo>
                  <a:lnTo>
                    <a:pt x="5780151" y="939114"/>
                  </a:lnTo>
                  <a:lnTo>
                    <a:pt x="5799645" y="966127"/>
                  </a:lnTo>
                  <a:lnTo>
                    <a:pt x="5806452" y="1001864"/>
                  </a:lnTo>
                  <a:lnTo>
                    <a:pt x="5806452" y="883869"/>
                  </a:lnTo>
                  <a:lnTo>
                    <a:pt x="5765533" y="865670"/>
                  </a:lnTo>
                  <a:lnTo>
                    <a:pt x="5714644" y="859116"/>
                  </a:lnTo>
                  <a:lnTo>
                    <a:pt x="5608764" y="859116"/>
                  </a:lnTo>
                  <a:lnTo>
                    <a:pt x="5608764" y="735139"/>
                  </a:lnTo>
                  <a:lnTo>
                    <a:pt x="5831243" y="735139"/>
                  </a:lnTo>
                  <a:lnTo>
                    <a:pt x="5831243" y="676846"/>
                  </a:lnTo>
                  <a:lnTo>
                    <a:pt x="5548452" y="676846"/>
                  </a:lnTo>
                  <a:lnTo>
                    <a:pt x="5548452" y="1145933"/>
                  </a:lnTo>
                  <a:lnTo>
                    <a:pt x="5714644" y="1145933"/>
                  </a:lnTo>
                  <a:lnTo>
                    <a:pt x="5765533" y="1139317"/>
                  </a:lnTo>
                  <a:lnTo>
                    <a:pt x="5807799" y="1120317"/>
                  </a:lnTo>
                  <a:lnTo>
                    <a:pt x="5839904" y="1090206"/>
                  </a:lnTo>
                  <a:lnTo>
                    <a:pt x="5841212" y="1087640"/>
                  </a:lnTo>
                  <a:lnTo>
                    <a:pt x="5860288" y="1050302"/>
                  </a:lnTo>
                  <a:lnTo>
                    <a:pt x="5867438" y="1001864"/>
                  </a:lnTo>
                  <a:close/>
                </a:path>
                <a:path w="13869035" h="8900160">
                  <a:moveTo>
                    <a:pt x="6256782" y="676846"/>
                  </a:moveTo>
                  <a:lnTo>
                    <a:pt x="6193117" y="676846"/>
                  </a:lnTo>
                  <a:lnTo>
                    <a:pt x="6120739" y="834326"/>
                  </a:lnTo>
                  <a:lnTo>
                    <a:pt x="6073152" y="940879"/>
                  </a:lnTo>
                  <a:lnTo>
                    <a:pt x="6023572" y="832319"/>
                  </a:lnTo>
                  <a:lnTo>
                    <a:pt x="5951867" y="676846"/>
                  </a:lnTo>
                  <a:lnTo>
                    <a:pt x="5886856" y="676846"/>
                  </a:lnTo>
                  <a:lnTo>
                    <a:pt x="5886856" y="682879"/>
                  </a:lnTo>
                  <a:lnTo>
                    <a:pt x="6040323" y="1009230"/>
                  </a:lnTo>
                  <a:lnTo>
                    <a:pt x="5980011" y="1139240"/>
                  </a:lnTo>
                  <a:lnTo>
                    <a:pt x="5980011" y="1145933"/>
                  </a:lnTo>
                  <a:lnTo>
                    <a:pt x="6044336" y="1145933"/>
                  </a:lnTo>
                  <a:lnTo>
                    <a:pt x="6256782" y="682879"/>
                  </a:lnTo>
                  <a:lnTo>
                    <a:pt x="6256782" y="676846"/>
                  </a:lnTo>
                  <a:close/>
                </a:path>
                <a:path w="13869035" h="8900160">
                  <a:moveTo>
                    <a:pt x="6689433" y="1087640"/>
                  </a:moveTo>
                  <a:lnTo>
                    <a:pt x="6631127" y="1087640"/>
                  </a:lnTo>
                  <a:lnTo>
                    <a:pt x="6631127" y="735139"/>
                  </a:lnTo>
                  <a:lnTo>
                    <a:pt x="6631127" y="676846"/>
                  </a:lnTo>
                  <a:lnTo>
                    <a:pt x="6570815" y="676846"/>
                  </a:lnTo>
                  <a:lnTo>
                    <a:pt x="6570815" y="735139"/>
                  </a:lnTo>
                  <a:lnTo>
                    <a:pt x="6570815" y="1087640"/>
                  </a:lnTo>
                  <a:lnTo>
                    <a:pt x="6353696" y="1087640"/>
                  </a:lnTo>
                  <a:lnTo>
                    <a:pt x="6367691" y="1058049"/>
                  </a:lnTo>
                  <a:lnTo>
                    <a:pt x="6377229" y="1021295"/>
                  </a:lnTo>
                  <a:lnTo>
                    <a:pt x="6383375" y="978509"/>
                  </a:lnTo>
                  <a:lnTo>
                    <a:pt x="6387198" y="930821"/>
                  </a:lnTo>
                  <a:lnTo>
                    <a:pt x="6398590" y="735139"/>
                  </a:lnTo>
                  <a:lnTo>
                    <a:pt x="6570815" y="735139"/>
                  </a:lnTo>
                  <a:lnTo>
                    <a:pt x="6570815" y="676846"/>
                  </a:lnTo>
                  <a:lnTo>
                    <a:pt x="6341631" y="676846"/>
                  </a:lnTo>
                  <a:lnTo>
                    <a:pt x="6326886" y="926134"/>
                  </a:lnTo>
                  <a:lnTo>
                    <a:pt x="6321323" y="986993"/>
                  </a:lnTo>
                  <a:lnTo>
                    <a:pt x="6312560" y="1032522"/>
                  </a:lnTo>
                  <a:lnTo>
                    <a:pt x="6300406" y="1065225"/>
                  </a:lnTo>
                  <a:lnTo>
                    <a:pt x="6284671" y="1087640"/>
                  </a:lnTo>
                  <a:lnTo>
                    <a:pt x="6233744" y="1087640"/>
                  </a:lnTo>
                  <a:lnTo>
                    <a:pt x="6233744" y="1241767"/>
                  </a:lnTo>
                  <a:lnTo>
                    <a:pt x="6290703" y="1241767"/>
                  </a:lnTo>
                  <a:lnTo>
                    <a:pt x="6290703" y="1145933"/>
                  </a:lnTo>
                  <a:lnTo>
                    <a:pt x="6632473" y="1145933"/>
                  </a:lnTo>
                  <a:lnTo>
                    <a:pt x="6632473" y="1241767"/>
                  </a:lnTo>
                  <a:lnTo>
                    <a:pt x="6689433" y="1241767"/>
                  </a:lnTo>
                  <a:lnTo>
                    <a:pt x="6689433" y="1145933"/>
                  </a:lnTo>
                  <a:lnTo>
                    <a:pt x="6689433" y="1087640"/>
                  </a:lnTo>
                  <a:close/>
                </a:path>
                <a:path w="13869035" h="8900160">
                  <a:moveTo>
                    <a:pt x="7085279" y="676846"/>
                  </a:moveTo>
                  <a:lnTo>
                    <a:pt x="7021627" y="676846"/>
                  </a:lnTo>
                  <a:lnTo>
                    <a:pt x="6949249" y="834326"/>
                  </a:lnTo>
                  <a:lnTo>
                    <a:pt x="6901662" y="940879"/>
                  </a:lnTo>
                  <a:lnTo>
                    <a:pt x="6852082" y="832319"/>
                  </a:lnTo>
                  <a:lnTo>
                    <a:pt x="6780377" y="676846"/>
                  </a:lnTo>
                  <a:lnTo>
                    <a:pt x="6715366" y="676846"/>
                  </a:lnTo>
                  <a:lnTo>
                    <a:pt x="6715366" y="682879"/>
                  </a:lnTo>
                  <a:lnTo>
                    <a:pt x="6868833" y="1009230"/>
                  </a:lnTo>
                  <a:lnTo>
                    <a:pt x="6808521" y="1139240"/>
                  </a:lnTo>
                  <a:lnTo>
                    <a:pt x="6808521" y="1145933"/>
                  </a:lnTo>
                  <a:lnTo>
                    <a:pt x="6872846" y="1145933"/>
                  </a:lnTo>
                  <a:lnTo>
                    <a:pt x="7085279" y="682879"/>
                  </a:lnTo>
                  <a:lnTo>
                    <a:pt x="7085279" y="676846"/>
                  </a:lnTo>
                  <a:close/>
                </a:path>
                <a:path w="13869035" h="8900160">
                  <a:moveTo>
                    <a:pt x="7796250" y="1088097"/>
                  </a:moveTo>
                  <a:lnTo>
                    <a:pt x="7737284" y="1088097"/>
                  </a:lnTo>
                  <a:lnTo>
                    <a:pt x="7737284" y="676617"/>
                  </a:lnTo>
                  <a:lnTo>
                    <a:pt x="7676972" y="676617"/>
                  </a:lnTo>
                  <a:lnTo>
                    <a:pt x="7676972" y="1088097"/>
                  </a:lnTo>
                  <a:lnTo>
                    <a:pt x="7478611" y="1088097"/>
                  </a:lnTo>
                  <a:lnTo>
                    <a:pt x="7478611" y="676617"/>
                  </a:lnTo>
                  <a:lnTo>
                    <a:pt x="7419632" y="676617"/>
                  </a:lnTo>
                  <a:lnTo>
                    <a:pt x="7419632" y="1088097"/>
                  </a:lnTo>
                  <a:lnTo>
                    <a:pt x="7221271" y="1088097"/>
                  </a:lnTo>
                  <a:lnTo>
                    <a:pt x="7221271" y="676617"/>
                  </a:lnTo>
                  <a:lnTo>
                    <a:pt x="7160958" y="676617"/>
                  </a:lnTo>
                  <a:lnTo>
                    <a:pt x="7160958" y="1088097"/>
                  </a:lnTo>
                  <a:lnTo>
                    <a:pt x="7160958" y="1146517"/>
                  </a:lnTo>
                  <a:lnTo>
                    <a:pt x="7739291" y="1146517"/>
                  </a:lnTo>
                  <a:lnTo>
                    <a:pt x="7739291" y="1241767"/>
                  </a:lnTo>
                  <a:lnTo>
                    <a:pt x="7796250" y="1241767"/>
                  </a:lnTo>
                  <a:lnTo>
                    <a:pt x="7796250" y="1146517"/>
                  </a:lnTo>
                  <a:lnTo>
                    <a:pt x="7796250" y="1088097"/>
                  </a:lnTo>
                  <a:close/>
                </a:path>
                <a:path w="13869035" h="8900160">
                  <a:moveTo>
                    <a:pt x="8066138" y="7175"/>
                  </a:moveTo>
                  <a:lnTo>
                    <a:pt x="7810817" y="7175"/>
                  </a:lnTo>
                  <a:lnTo>
                    <a:pt x="7810817" y="65595"/>
                  </a:lnTo>
                  <a:lnTo>
                    <a:pt x="7810817" y="475805"/>
                  </a:lnTo>
                  <a:lnTo>
                    <a:pt x="7871130" y="475805"/>
                  </a:lnTo>
                  <a:lnTo>
                    <a:pt x="7871130" y="65595"/>
                  </a:lnTo>
                  <a:lnTo>
                    <a:pt x="8066138" y="65595"/>
                  </a:lnTo>
                  <a:lnTo>
                    <a:pt x="8066138" y="7175"/>
                  </a:lnTo>
                  <a:close/>
                </a:path>
                <a:path w="13869035" h="8900160">
                  <a:moveTo>
                    <a:pt x="8164335" y="1087513"/>
                  </a:moveTo>
                  <a:lnTo>
                    <a:pt x="7939837" y="1087513"/>
                  </a:lnTo>
                  <a:lnTo>
                    <a:pt x="7939837" y="936383"/>
                  </a:lnTo>
                  <a:lnTo>
                    <a:pt x="8146910" y="936383"/>
                  </a:lnTo>
                  <a:lnTo>
                    <a:pt x="8146910" y="880503"/>
                  </a:lnTo>
                  <a:lnTo>
                    <a:pt x="7939837" y="880503"/>
                  </a:lnTo>
                  <a:lnTo>
                    <a:pt x="7939837" y="735723"/>
                  </a:lnTo>
                  <a:lnTo>
                    <a:pt x="8159648" y="735723"/>
                  </a:lnTo>
                  <a:lnTo>
                    <a:pt x="8159648" y="677303"/>
                  </a:lnTo>
                  <a:lnTo>
                    <a:pt x="7879524" y="677303"/>
                  </a:lnTo>
                  <a:lnTo>
                    <a:pt x="7879524" y="735723"/>
                  </a:lnTo>
                  <a:lnTo>
                    <a:pt x="7879524" y="880503"/>
                  </a:lnTo>
                  <a:lnTo>
                    <a:pt x="7879524" y="936383"/>
                  </a:lnTo>
                  <a:lnTo>
                    <a:pt x="7879524" y="1087513"/>
                  </a:lnTo>
                  <a:lnTo>
                    <a:pt x="7879524" y="1145933"/>
                  </a:lnTo>
                  <a:lnTo>
                    <a:pt x="8164335" y="1145933"/>
                  </a:lnTo>
                  <a:lnTo>
                    <a:pt x="8164335" y="1087513"/>
                  </a:lnTo>
                  <a:close/>
                </a:path>
                <a:path w="13869035" h="8900160">
                  <a:moveTo>
                    <a:pt x="8454822" y="469773"/>
                  </a:moveTo>
                  <a:lnTo>
                    <a:pt x="8411337" y="363220"/>
                  </a:lnTo>
                  <a:lnTo>
                    <a:pt x="8388363" y="306933"/>
                  </a:lnTo>
                  <a:lnTo>
                    <a:pt x="8325485" y="152844"/>
                  </a:lnTo>
                  <a:lnTo>
                    <a:pt x="8325485" y="306933"/>
                  </a:lnTo>
                  <a:lnTo>
                    <a:pt x="8162645" y="306933"/>
                  </a:lnTo>
                  <a:lnTo>
                    <a:pt x="8243735" y="102539"/>
                  </a:lnTo>
                  <a:lnTo>
                    <a:pt x="8325485" y="306933"/>
                  </a:lnTo>
                  <a:lnTo>
                    <a:pt x="8325485" y="152844"/>
                  </a:lnTo>
                  <a:lnTo>
                    <a:pt x="8304962" y="102539"/>
                  </a:lnTo>
                  <a:lnTo>
                    <a:pt x="8265846" y="6705"/>
                  </a:lnTo>
                  <a:lnTo>
                    <a:pt x="8222285" y="6705"/>
                  </a:lnTo>
                  <a:lnTo>
                    <a:pt x="8033309" y="469773"/>
                  </a:lnTo>
                  <a:lnTo>
                    <a:pt x="8033309" y="475805"/>
                  </a:lnTo>
                  <a:lnTo>
                    <a:pt x="8095628" y="475805"/>
                  </a:lnTo>
                  <a:lnTo>
                    <a:pt x="8140535" y="363220"/>
                  </a:lnTo>
                  <a:lnTo>
                    <a:pt x="8347608" y="363220"/>
                  </a:lnTo>
                  <a:lnTo>
                    <a:pt x="8391830" y="475805"/>
                  </a:lnTo>
                  <a:lnTo>
                    <a:pt x="8454822" y="475805"/>
                  </a:lnTo>
                  <a:lnTo>
                    <a:pt x="8454822" y="469773"/>
                  </a:lnTo>
                  <a:close/>
                </a:path>
                <a:path w="13869035" h="8900160">
                  <a:moveTo>
                    <a:pt x="8517699" y="677303"/>
                  </a:moveTo>
                  <a:lnTo>
                    <a:pt x="8262366" y="677303"/>
                  </a:lnTo>
                  <a:lnTo>
                    <a:pt x="8262366" y="735723"/>
                  </a:lnTo>
                  <a:lnTo>
                    <a:pt x="8262366" y="1145933"/>
                  </a:lnTo>
                  <a:lnTo>
                    <a:pt x="8322678" y="1145933"/>
                  </a:lnTo>
                  <a:lnTo>
                    <a:pt x="8322678" y="735723"/>
                  </a:lnTo>
                  <a:lnTo>
                    <a:pt x="8517699" y="735723"/>
                  </a:lnTo>
                  <a:lnTo>
                    <a:pt x="8517699" y="677303"/>
                  </a:lnTo>
                  <a:close/>
                </a:path>
                <a:path w="13869035" h="8900160">
                  <a:moveTo>
                    <a:pt x="9009075" y="911390"/>
                  </a:moveTo>
                  <a:lnTo>
                    <a:pt x="9004529" y="861009"/>
                  </a:lnTo>
                  <a:lnTo>
                    <a:pt x="8991346" y="814895"/>
                  </a:lnTo>
                  <a:lnTo>
                    <a:pt x="8970277" y="773798"/>
                  </a:lnTo>
                  <a:lnTo>
                    <a:pt x="8948102" y="746048"/>
                  </a:lnTo>
                  <a:lnTo>
                    <a:pt x="8948102" y="911390"/>
                  </a:lnTo>
                  <a:lnTo>
                    <a:pt x="8942210" y="961656"/>
                  </a:lnTo>
                  <a:lnTo>
                    <a:pt x="8925357" y="1005713"/>
                  </a:lnTo>
                  <a:lnTo>
                    <a:pt x="8898763" y="1042238"/>
                  </a:lnTo>
                  <a:lnTo>
                    <a:pt x="8863609" y="1069936"/>
                  </a:lnTo>
                  <a:lnTo>
                    <a:pt x="8821128" y="1087513"/>
                  </a:lnTo>
                  <a:lnTo>
                    <a:pt x="8772525" y="1093673"/>
                  </a:lnTo>
                  <a:lnTo>
                    <a:pt x="8723909" y="1087513"/>
                  </a:lnTo>
                  <a:lnTo>
                    <a:pt x="8681428" y="1069936"/>
                  </a:lnTo>
                  <a:lnTo>
                    <a:pt x="8646287" y="1042238"/>
                  </a:lnTo>
                  <a:lnTo>
                    <a:pt x="8619680" y="1005713"/>
                  </a:lnTo>
                  <a:lnTo>
                    <a:pt x="8602828" y="961656"/>
                  </a:lnTo>
                  <a:lnTo>
                    <a:pt x="8596947" y="911390"/>
                  </a:lnTo>
                  <a:lnTo>
                    <a:pt x="8602828" y="861123"/>
                  </a:lnTo>
                  <a:lnTo>
                    <a:pt x="8619680" y="817079"/>
                  </a:lnTo>
                  <a:lnTo>
                    <a:pt x="8646287" y="780542"/>
                  </a:lnTo>
                  <a:lnTo>
                    <a:pt x="8681428" y="752843"/>
                  </a:lnTo>
                  <a:lnTo>
                    <a:pt x="8723909" y="735266"/>
                  </a:lnTo>
                  <a:lnTo>
                    <a:pt x="8772525" y="729119"/>
                  </a:lnTo>
                  <a:lnTo>
                    <a:pt x="8821128" y="735266"/>
                  </a:lnTo>
                  <a:lnTo>
                    <a:pt x="8863609" y="752843"/>
                  </a:lnTo>
                  <a:lnTo>
                    <a:pt x="8898763" y="780542"/>
                  </a:lnTo>
                  <a:lnTo>
                    <a:pt x="8925357" y="817079"/>
                  </a:lnTo>
                  <a:lnTo>
                    <a:pt x="8942210" y="861123"/>
                  </a:lnTo>
                  <a:lnTo>
                    <a:pt x="8948102" y="911390"/>
                  </a:lnTo>
                  <a:lnTo>
                    <a:pt x="8948102" y="746048"/>
                  </a:lnTo>
                  <a:lnTo>
                    <a:pt x="8942070" y="738492"/>
                  </a:lnTo>
                  <a:lnTo>
                    <a:pt x="8930780" y="729119"/>
                  </a:lnTo>
                  <a:lnTo>
                    <a:pt x="8907450" y="709726"/>
                  </a:lnTo>
                  <a:lnTo>
                    <a:pt x="8867153" y="688238"/>
                  </a:lnTo>
                  <a:lnTo>
                    <a:pt x="8821941" y="674789"/>
                  </a:lnTo>
                  <a:lnTo>
                    <a:pt x="8772525" y="670140"/>
                  </a:lnTo>
                  <a:lnTo>
                    <a:pt x="8723109" y="674789"/>
                  </a:lnTo>
                  <a:lnTo>
                    <a:pt x="8677885" y="688238"/>
                  </a:lnTo>
                  <a:lnTo>
                    <a:pt x="8637600" y="709726"/>
                  </a:lnTo>
                  <a:lnTo>
                    <a:pt x="8602980" y="738492"/>
                  </a:lnTo>
                  <a:lnTo>
                    <a:pt x="8574761" y="773798"/>
                  </a:lnTo>
                  <a:lnTo>
                    <a:pt x="8553704" y="814895"/>
                  </a:lnTo>
                  <a:lnTo>
                    <a:pt x="8540521" y="861009"/>
                  </a:lnTo>
                  <a:lnTo>
                    <a:pt x="8535962" y="911390"/>
                  </a:lnTo>
                  <a:lnTo>
                    <a:pt x="8540521" y="961771"/>
                  </a:lnTo>
                  <a:lnTo>
                    <a:pt x="8553704" y="1007884"/>
                  </a:lnTo>
                  <a:lnTo>
                    <a:pt x="8574761" y="1048981"/>
                  </a:lnTo>
                  <a:lnTo>
                    <a:pt x="8602980" y="1084287"/>
                  </a:lnTo>
                  <a:lnTo>
                    <a:pt x="8637600" y="1113066"/>
                  </a:lnTo>
                  <a:lnTo>
                    <a:pt x="8677885" y="1134541"/>
                  </a:lnTo>
                  <a:lnTo>
                    <a:pt x="8723109" y="1147991"/>
                  </a:lnTo>
                  <a:lnTo>
                    <a:pt x="8772525" y="1152639"/>
                  </a:lnTo>
                  <a:lnTo>
                    <a:pt x="8821941" y="1147991"/>
                  </a:lnTo>
                  <a:lnTo>
                    <a:pt x="8867153" y="1134541"/>
                  </a:lnTo>
                  <a:lnTo>
                    <a:pt x="8907450" y="1113066"/>
                  </a:lnTo>
                  <a:lnTo>
                    <a:pt x="8942070" y="1084287"/>
                  </a:lnTo>
                  <a:lnTo>
                    <a:pt x="8970277" y="1048981"/>
                  </a:lnTo>
                  <a:lnTo>
                    <a:pt x="8991346" y="1007884"/>
                  </a:lnTo>
                  <a:lnTo>
                    <a:pt x="9004529" y="961771"/>
                  </a:lnTo>
                  <a:lnTo>
                    <a:pt x="9009075" y="911390"/>
                  </a:lnTo>
                  <a:close/>
                </a:path>
                <a:path w="13869035" h="8900160">
                  <a:moveTo>
                    <a:pt x="9021966" y="341769"/>
                  </a:moveTo>
                  <a:lnTo>
                    <a:pt x="9017216" y="304431"/>
                  </a:lnTo>
                  <a:lnTo>
                    <a:pt x="9003614" y="271741"/>
                  </a:lnTo>
                  <a:lnTo>
                    <a:pt x="8993607" y="259346"/>
                  </a:lnTo>
                  <a:lnTo>
                    <a:pt x="8982100" y="245084"/>
                  </a:lnTo>
                  <a:lnTo>
                    <a:pt x="8960307" y="230378"/>
                  </a:lnTo>
                  <a:lnTo>
                    <a:pt x="8960307" y="339090"/>
                  </a:lnTo>
                  <a:lnTo>
                    <a:pt x="8954529" y="372935"/>
                  </a:lnTo>
                  <a:lnTo>
                    <a:pt x="8938196" y="397725"/>
                  </a:lnTo>
                  <a:lnTo>
                    <a:pt x="8912809" y="412978"/>
                  </a:lnTo>
                  <a:lnTo>
                    <a:pt x="8879891" y="418172"/>
                  </a:lnTo>
                  <a:lnTo>
                    <a:pt x="8755240" y="418172"/>
                  </a:lnTo>
                  <a:lnTo>
                    <a:pt x="8755240" y="259346"/>
                  </a:lnTo>
                  <a:lnTo>
                    <a:pt x="8880564" y="259346"/>
                  </a:lnTo>
                  <a:lnTo>
                    <a:pt x="8913939" y="264934"/>
                  </a:lnTo>
                  <a:lnTo>
                    <a:pt x="8939035" y="280873"/>
                  </a:lnTo>
                  <a:lnTo>
                    <a:pt x="8954821" y="305993"/>
                  </a:lnTo>
                  <a:lnTo>
                    <a:pt x="8960307" y="339090"/>
                  </a:lnTo>
                  <a:lnTo>
                    <a:pt x="8960307" y="230378"/>
                  </a:lnTo>
                  <a:lnTo>
                    <a:pt x="8953602" y="225844"/>
                  </a:lnTo>
                  <a:lnTo>
                    <a:pt x="8973274" y="206946"/>
                  </a:lnTo>
                  <a:lnTo>
                    <a:pt x="8975293" y="203720"/>
                  </a:lnTo>
                  <a:lnTo>
                    <a:pt x="8987790" y="183794"/>
                  </a:lnTo>
                  <a:lnTo>
                    <a:pt x="8996769" y="156857"/>
                  </a:lnTo>
                  <a:lnTo>
                    <a:pt x="8999842" y="126657"/>
                  </a:lnTo>
                  <a:lnTo>
                    <a:pt x="8990711" y="77673"/>
                  </a:lnTo>
                  <a:lnTo>
                    <a:pt x="8981669" y="64338"/>
                  </a:lnTo>
                  <a:lnTo>
                    <a:pt x="8964993" y="39789"/>
                  </a:lnTo>
                  <a:lnTo>
                    <a:pt x="8938870" y="23761"/>
                  </a:lnTo>
                  <a:lnTo>
                    <a:pt x="8938870" y="133362"/>
                  </a:lnTo>
                  <a:lnTo>
                    <a:pt x="8934425" y="162445"/>
                  </a:lnTo>
                  <a:lnTo>
                    <a:pt x="8921445" y="184632"/>
                  </a:lnTo>
                  <a:lnTo>
                    <a:pt x="8900414" y="198767"/>
                  </a:lnTo>
                  <a:lnTo>
                    <a:pt x="8871852" y="203720"/>
                  </a:lnTo>
                  <a:lnTo>
                    <a:pt x="8755240" y="203720"/>
                  </a:lnTo>
                  <a:lnTo>
                    <a:pt x="8755240" y="64338"/>
                  </a:lnTo>
                  <a:lnTo>
                    <a:pt x="8869845" y="64338"/>
                  </a:lnTo>
                  <a:lnTo>
                    <a:pt x="8898153" y="69088"/>
                  </a:lnTo>
                  <a:lnTo>
                    <a:pt x="8919934" y="82765"/>
                  </a:lnTo>
                  <a:lnTo>
                    <a:pt x="8933917" y="104482"/>
                  </a:lnTo>
                  <a:lnTo>
                    <a:pt x="8938870" y="133362"/>
                  </a:lnTo>
                  <a:lnTo>
                    <a:pt x="8938870" y="23761"/>
                  </a:lnTo>
                  <a:lnTo>
                    <a:pt x="8925204" y="15367"/>
                  </a:lnTo>
                  <a:lnTo>
                    <a:pt x="8873858" y="6705"/>
                  </a:lnTo>
                  <a:lnTo>
                    <a:pt x="8695601" y="6705"/>
                  </a:lnTo>
                  <a:lnTo>
                    <a:pt x="8695601" y="475805"/>
                  </a:lnTo>
                  <a:lnTo>
                    <a:pt x="8885250" y="475805"/>
                  </a:lnTo>
                  <a:lnTo>
                    <a:pt x="8930602" y="469582"/>
                  </a:lnTo>
                  <a:lnTo>
                    <a:pt x="8968397" y="451789"/>
                  </a:lnTo>
                  <a:lnTo>
                    <a:pt x="8997188" y="423697"/>
                  </a:lnTo>
                  <a:lnTo>
                    <a:pt x="9015527" y="386588"/>
                  </a:lnTo>
                  <a:lnTo>
                    <a:pt x="9021966" y="341769"/>
                  </a:lnTo>
                  <a:close/>
                </a:path>
                <a:path w="13869035" h="8900160">
                  <a:moveTo>
                    <a:pt x="9640265" y="7175"/>
                  </a:moveTo>
                  <a:lnTo>
                    <a:pt x="9291790" y="7175"/>
                  </a:lnTo>
                  <a:lnTo>
                    <a:pt x="9291790" y="65595"/>
                  </a:lnTo>
                  <a:lnTo>
                    <a:pt x="9291790" y="475805"/>
                  </a:lnTo>
                  <a:lnTo>
                    <a:pt x="9352102" y="475805"/>
                  </a:lnTo>
                  <a:lnTo>
                    <a:pt x="9352102" y="65595"/>
                  </a:lnTo>
                  <a:lnTo>
                    <a:pt x="9579953" y="65595"/>
                  </a:lnTo>
                  <a:lnTo>
                    <a:pt x="9579953" y="475805"/>
                  </a:lnTo>
                  <a:lnTo>
                    <a:pt x="9640265" y="475805"/>
                  </a:lnTo>
                  <a:lnTo>
                    <a:pt x="9640265" y="65595"/>
                  </a:lnTo>
                  <a:lnTo>
                    <a:pt x="9640265" y="7175"/>
                  </a:lnTo>
                  <a:close/>
                </a:path>
                <a:path w="13869035" h="8900160">
                  <a:moveTo>
                    <a:pt x="10216502" y="241249"/>
                  </a:moveTo>
                  <a:lnTo>
                    <a:pt x="10211943" y="190868"/>
                  </a:lnTo>
                  <a:lnTo>
                    <a:pt x="10198760" y="144754"/>
                  </a:lnTo>
                  <a:lnTo>
                    <a:pt x="10177704" y="103670"/>
                  </a:lnTo>
                  <a:lnTo>
                    <a:pt x="10155517" y="75920"/>
                  </a:lnTo>
                  <a:lnTo>
                    <a:pt x="10155517" y="241249"/>
                  </a:lnTo>
                  <a:lnTo>
                    <a:pt x="10149637" y="291515"/>
                  </a:lnTo>
                  <a:lnTo>
                    <a:pt x="10132784" y="335572"/>
                  </a:lnTo>
                  <a:lnTo>
                    <a:pt x="10106177" y="372097"/>
                  </a:lnTo>
                  <a:lnTo>
                    <a:pt x="10071036" y="399808"/>
                  </a:lnTo>
                  <a:lnTo>
                    <a:pt x="10028555" y="417385"/>
                  </a:lnTo>
                  <a:lnTo>
                    <a:pt x="9979952" y="423532"/>
                  </a:lnTo>
                  <a:lnTo>
                    <a:pt x="9931336" y="417385"/>
                  </a:lnTo>
                  <a:lnTo>
                    <a:pt x="9888855" y="399808"/>
                  </a:lnTo>
                  <a:lnTo>
                    <a:pt x="9853714" y="372097"/>
                  </a:lnTo>
                  <a:lnTo>
                    <a:pt x="9827108" y="335572"/>
                  </a:lnTo>
                  <a:lnTo>
                    <a:pt x="9810255" y="291515"/>
                  </a:lnTo>
                  <a:lnTo>
                    <a:pt x="9804375" y="241249"/>
                  </a:lnTo>
                  <a:lnTo>
                    <a:pt x="9810255" y="190982"/>
                  </a:lnTo>
                  <a:lnTo>
                    <a:pt x="9827108" y="146939"/>
                  </a:lnTo>
                  <a:lnTo>
                    <a:pt x="9853714" y="110413"/>
                  </a:lnTo>
                  <a:lnTo>
                    <a:pt x="9888855" y="82702"/>
                  </a:lnTo>
                  <a:lnTo>
                    <a:pt x="9931336" y="65125"/>
                  </a:lnTo>
                  <a:lnTo>
                    <a:pt x="9979952" y="58978"/>
                  </a:lnTo>
                  <a:lnTo>
                    <a:pt x="10028555" y="65125"/>
                  </a:lnTo>
                  <a:lnTo>
                    <a:pt x="10071036" y="82702"/>
                  </a:lnTo>
                  <a:lnTo>
                    <a:pt x="10106177" y="110413"/>
                  </a:lnTo>
                  <a:lnTo>
                    <a:pt x="10132784" y="146939"/>
                  </a:lnTo>
                  <a:lnTo>
                    <a:pt x="10149637" y="190982"/>
                  </a:lnTo>
                  <a:lnTo>
                    <a:pt x="10155517" y="241249"/>
                  </a:lnTo>
                  <a:lnTo>
                    <a:pt x="10155517" y="75920"/>
                  </a:lnTo>
                  <a:lnTo>
                    <a:pt x="10114877" y="39585"/>
                  </a:lnTo>
                  <a:lnTo>
                    <a:pt x="10074580" y="18097"/>
                  </a:lnTo>
                  <a:lnTo>
                    <a:pt x="10029355" y="4648"/>
                  </a:lnTo>
                  <a:lnTo>
                    <a:pt x="9979952" y="0"/>
                  </a:lnTo>
                  <a:lnTo>
                    <a:pt x="9930536" y="4648"/>
                  </a:lnTo>
                  <a:lnTo>
                    <a:pt x="9885312" y="18097"/>
                  </a:lnTo>
                  <a:lnTo>
                    <a:pt x="9845015" y="39585"/>
                  </a:lnTo>
                  <a:lnTo>
                    <a:pt x="9810407" y="68364"/>
                  </a:lnTo>
                  <a:lnTo>
                    <a:pt x="9782188" y="103670"/>
                  </a:lnTo>
                  <a:lnTo>
                    <a:pt x="9761131" y="144754"/>
                  </a:lnTo>
                  <a:lnTo>
                    <a:pt x="9747948" y="190868"/>
                  </a:lnTo>
                  <a:lnTo>
                    <a:pt x="9743389" y="241249"/>
                  </a:lnTo>
                  <a:lnTo>
                    <a:pt x="9747948" y="291642"/>
                  </a:lnTo>
                  <a:lnTo>
                    <a:pt x="9761131" y="337756"/>
                  </a:lnTo>
                  <a:lnTo>
                    <a:pt x="9782188" y="378841"/>
                  </a:lnTo>
                  <a:lnTo>
                    <a:pt x="9810407" y="414147"/>
                  </a:lnTo>
                  <a:lnTo>
                    <a:pt x="9845015" y="442925"/>
                  </a:lnTo>
                  <a:lnTo>
                    <a:pt x="9885312" y="464413"/>
                  </a:lnTo>
                  <a:lnTo>
                    <a:pt x="9930536" y="477850"/>
                  </a:lnTo>
                  <a:lnTo>
                    <a:pt x="9979952" y="482498"/>
                  </a:lnTo>
                  <a:lnTo>
                    <a:pt x="10029355" y="477850"/>
                  </a:lnTo>
                  <a:lnTo>
                    <a:pt x="10074580" y="464413"/>
                  </a:lnTo>
                  <a:lnTo>
                    <a:pt x="10114877" y="442925"/>
                  </a:lnTo>
                  <a:lnTo>
                    <a:pt x="10149484" y="414147"/>
                  </a:lnTo>
                  <a:lnTo>
                    <a:pt x="10177704" y="378841"/>
                  </a:lnTo>
                  <a:lnTo>
                    <a:pt x="10198760" y="337756"/>
                  </a:lnTo>
                  <a:lnTo>
                    <a:pt x="10211943" y="291642"/>
                  </a:lnTo>
                  <a:lnTo>
                    <a:pt x="10216502" y="241249"/>
                  </a:lnTo>
                  <a:close/>
                </a:path>
                <a:path w="13869035" h="8900160">
                  <a:moveTo>
                    <a:pt x="10750144" y="310273"/>
                  </a:moveTo>
                  <a:lnTo>
                    <a:pt x="10688485" y="310273"/>
                  </a:lnTo>
                  <a:lnTo>
                    <a:pt x="10663822" y="357098"/>
                  </a:lnTo>
                  <a:lnTo>
                    <a:pt x="10627335" y="392785"/>
                  </a:lnTo>
                  <a:lnTo>
                    <a:pt x="10581056" y="415544"/>
                  </a:lnTo>
                  <a:lnTo>
                    <a:pt x="10526992" y="423532"/>
                  </a:lnTo>
                  <a:lnTo>
                    <a:pt x="10479278" y="417423"/>
                  </a:lnTo>
                  <a:lnTo>
                    <a:pt x="10437482" y="399948"/>
                  </a:lnTo>
                  <a:lnTo>
                    <a:pt x="10402849" y="372351"/>
                  </a:lnTo>
                  <a:lnTo>
                    <a:pt x="10376573" y="335864"/>
                  </a:lnTo>
                  <a:lnTo>
                    <a:pt x="10359923" y="291757"/>
                  </a:lnTo>
                  <a:lnTo>
                    <a:pt x="10354094" y="241249"/>
                  </a:lnTo>
                  <a:lnTo>
                    <a:pt x="10359923" y="190754"/>
                  </a:lnTo>
                  <a:lnTo>
                    <a:pt x="10376573" y="146646"/>
                  </a:lnTo>
                  <a:lnTo>
                    <a:pt x="10402849" y="110159"/>
                  </a:lnTo>
                  <a:lnTo>
                    <a:pt x="10437482" y="82550"/>
                  </a:lnTo>
                  <a:lnTo>
                    <a:pt x="10479278" y="65074"/>
                  </a:lnTo>
                  <a:lnTo>
                    <a:pt x="10526992" y="58978"/>
                  </a:lnTo>
                  <a:lnTo>
                    <a:pt x="10580675" y="66624"/>
                  </a:lnTo>
                  <a:lnTo>
                    <a:pt x="10626750" y="88468"/>
                  </a:lnTo>
                  <a:lnTo>
                    <a:pt x="10663161" y="122872"/>
                  </a:lnTo>
                  <a:lnTo>
                    <a:pt x="10687825" y="168211"/>
                  </a:lnTo>
                  <a:lnTo>
                    <a:pt x="10749471" y="168211"/>
                  </a:lnTo>
                  <a:lnTo>
                    <a:pt x="10730941" y="120383"/>
                  </a:lnTo>
                  <a:lnTo>
                    <a:pt x="10703509" y="79324"/>
                  </a:lnTo>
                  <a:lnTo>
                    <a:pt x="10668216" y="45910"/>
                  </a:lnTo>
                  <a:lnTo>
                    <a:pt x="10626115" y="20980"/>
                  </a:lnTo>
                  <a:lnTo>
                    <a:pt x="10578249" y="5397"/>
                  </a:lnTo>
                  <a:lnTo>
                    <a:pt x="10525646" y="0"/>
                  </a:lnTo>
                  <a:lnTo>
                    <a:pt x="10477170" y="4648"/>
                  </a:lnTo>
                  <a:lnTo>
                    <a:pt x="10432771" y="18097"/>
                  </a:lnTo>
                  <a:lnTo>
                    <a:pt x="10393172" y="39585"/>
                  </a:lnTo>
                  <a:lnTo>
                    <a:pt x="10359123" y="68364"/>
                  </a:lnTo>
                  <a:lnTo>
                    <a:pt x="10331348" y="103670"/>
                  </a:lnTo>
                  <a:lnTo>
                    <a:pt x="10310597" y="144754"/>
                  </a:lnTo>
                  <a:lnTo>
                    <a:pt x="10297604" y="190868"/>
                  </a:lnTo>
                  <a:lnTo>
                    <a:pt x="10293109" y="241249"/>
                  </a:lnTo>
                  <a:lnTo>
                    <a:pt x="10297604" y="291642"/>
                  </a:lnTo>
                  <a:lnTo>
                    <a:pt x="10310597" y="337756"/>
                  </a:lnTo>
                  <a:lnTo>
                    <a:pt x="10331348" y="378841"/>
                  </a:lnTo>
                  <a:lnTo>
                    <a:pt x="10359123" y="414147"/>
                  </a:lnTo>
                  <a:lnTo>
                    <a:pt x="10393172" y="442925"/>
                  </a:lnTo>
                  <a:lnTo>
                    <a:pt x="10432771" y="464413"/>
                  </a:lnTo>
                  <a:lnTo>
                    <a:pt x="10477170" y="477850"/>
                  </a:lnTo>
                  <a:lnTo>
                    <a:pt x="10525646" y="482498"/>
                  </a:lnTo>
                  <a:lnTo>
                    <a:pt x="10578338" y="476961"/>
                  </a:lnTo>
                  <a:lnTo>
                    <a:pt x="10626446" y="460933"/>
                  </a:lnTo>
                  <a:lnTo>
                    <a:pt x="10668800" y="435343"/>
                  </a:lnTo>
                  <a:lnTo>
                    <a:pt x="10704297" y="401091"/>
                  </a:lnTo>
                  <a:lnTo>
                    <a:pt x="10731792" y="359105"/>
                  </a:lnTo>
                  <a:lnTo>
                    <a:pt x="10750144" y="310273"/>
                  </a:lnTo>
                  <a:close/>
                </a:path>
                <a:path w="13869035" h="8900160">
                  <a:moveTo>
                    <a:pt x="11117339" y="7175"/>
                  </a:moveTo>
                  <a:lnTo>
                    <a:pt x="10778249" y="7175"/>
                  </a:lnTo>
                  <a:lnTo>
                    <a:pt x="10778249" y="63055"/>
                  </a:lnTo>
                  <a:lnTo>
                    <a:pt x="10917631" y="63055"/>
                  </a:lnTo>
                  <a:lnTo>
                    <a:pt x="10917631" y="475805"/>
                  </a:lnTo>
                  <a:lnTo>
                    <a:pt x="10977944" y="475805"/>
                  </a:lnTo>
                  <a:lnTo>
                    <a:pt x="10977944" y="63055"/>
                  </a:lnTo>
                  <a:lnTo>
                    <a:pt x="11117339" y="63055"/>
                  </a:lnTo>
                  <a:lnTo>
                    <a:pt x="11117339" y="7175"/>
                  </a:lnTo>
                  <a:close/>
                </a:path>
                <a:path w="13869035" h="8900160">
                  <a:moveTo>
                    <a:pt x="11522443" y="163512"/>
                  </a:moveTo>
                  <a:lnTo>
                    <a:pt x="11515369" y="111442"/>
                  </a:lnTo>
                  <a:lnTo>
                    <a:pt x="11495100" y="68084"/>
                  </a:lnTo>
                  <a:lnTo>
                    <a:pt x="11463096" y="35077"/>
                  </a:lnTo>
                  <a:lnTo>
                    <a:pt x="11461458" y="34264"/>
                  </a:lnTo>
                  <a:lnTo>
                    <a:pt x="11461458" y="163512"/>
                  </a:lnTo>
                  <a:lnTo>
                    <a:pt x="11454562" y="204558"/>
                  </a:lnTo>
                  <a:lnTo>
                    <a:pt x="11434902" y="236054"/>
                  </a:lnTo>
                  <a:lnTo>
                    <a:pt x="11404067" y="256247"/>
                  </a:lnTo>
                  <a:lnTo>
                    <a:pt x="11363617" y="263372"/>
                  </a:lnTo>
                  <a:lnTo>
                    <a:pt x="11260417" y="263372"/>
                  </a:lnTo>
                  <a:lnTo>
                    <a:pt x="11260417" y="63665"/>
                  </a:lnTo>
                  <a:lnTo>
                    <a:pt x="11363617" y="63665"/>
                  </a:lnTo>
                  <a:lnTo>
                    <a:pt x="11404067" y="70789"/>
                  </a:lnTo>
                  <a:lnTo>
                    <a:pt x="11434902" y="90970"/>
                  </a:lnTo>
                  <a:lnTo>
                    <a:pt x="11454562" y="122478"/>
                  </a:lnTo>
                  <a:lnTo>
                    <a:pt x="11461458" y="163512"/>
                  </a:lnTo>
                  <a:lnTo>
                    <a:pt x="11461458" y="34264"/>
                  </a:lnTo>
                  <a:lnTo>
                    <a:pt x="11420793" y="14071"/>
                  </a:lnTo>
                  <a:lnTo>
                    <a:pt x="11369650" y="6705"/>
                  </a:lnTo>
                  <a:lnTo>
                    <a:pt x="11200105" y="6705"/>
                  </a:lnTo>
                  <a:lnTo>
                    <a:pt x="11200105" y="475805"/>
                  </a:lnTo>
                  <a:lnTo>
                    <a:pt x="11260417" y="475805"/>
                  </a:lnTo>
                  <a:lnTo>
                    <a:pt x="11260417" y="319659"/>
                  </a:lnTo>
                  <a:lnTo>
                    <a:pt x="11369650" y="319659"/>
                  </a:lnTo>
                  <a:lnTo>
                    <a:pt x="11420793" y="312369"/>
                  </a:lnTo>
                  <a:lnTo>
                    <a:pt x="11463096" y="291528"/>
                  </a:lnTo>
                  <a:lnTo>
                    <a:pt x="11490566" y="263372"/>
                  </a:lnTo>
                  <a:lnTo>
                    <a:pt x="11515369" y="215531"/>
                  </a:lnTo>
                  <a:lnTo>
                    <a:pt x="11522443" y="163512"/>
                  </a:lnTo>
                  <a:close/>
                </a:path>
                <a:path w="13869035" h="8900160">
                  <a:moveTo>
                    <a:pt x="12048909" y="241249"/>
                  </a:moveTo>
                  <a:lnTo>
                    <a:pt x="12044350" y="190868"/>
                  </a:lnTo>
                  <a:lnTo>
                    <a:pt x="12031167" y="144754"/>
                  </a:lnTo>
                  <a:lnTo>
                    <a:pt x="12010111" y="103670"/>
                  </a:lnTo>
                  <a:lnTo>
                    <a:pt x="11987924" y="75920"/>
                  </a:lnTo>
                  <a:lnTo>
                    <a:pt x="11987924" y="241249"/>
                  </a:lnTo>
                  <a:lnTo>
                    <a:pt x="11982044" y="291515"/>
                  </a:lnTo>
                  <a:lnTo>
                    <a:pt x="11965191" y="335572"/>
                  </a:lnTo>
                  <a:lnTo>
                    <a:pt x="11938584" y="372097"/>
                  </a:lnTo>
                  <a:lnTo>
                    <a:pt x="11903443" y="399808"/>
                  </a:lnTo>
                  <a:lnTo>
                    <a:pt x="11860962" y="417385"/>
                  </a:lnTo>
                  <a:lnTo>
                    <a:pt x="11812346" y="423532"/>
                  </a:lnTo>
                  <a:lnTo>
                    <a:pt x="11763743" y="417385"/>
                  </a:lnTo>
                  <a:lnTo>
                    <a:pt x="11721262" y="399808"/>
                  </a:lnTo>
                  <a:lnTo>
                    <a:pt x="11686121" y="372097"/>
                  </a:lnTo>
                  <a:lnTo>
                    <a:pt x="11659514" y="335572"/>
                  </a:lnTo>
                  <a:lnTo>
                    <a:pt x="11642662" y="291515"/>
                  </a:lnTo>
                  <a:lnTo>
                    <a:pt x="11636781" y="241249"/>
                  </a:lnTo>
                  <a:lnTo>
                    <a:pt x="11642662" y="190982"/>
                  </a:lnTo>
                  <a:lnTo>
                    <a:pt x="11659514" y="146939"/>
                  </a:lnTo>
                  <a:lnTo>
                    <a:pt x="11686121" y="110413"/>
                  </a:lnTo>
                  <a:lnTo>
                    <a:pt x="11721262" y="82702"/>
                  </a:lnTo>
                  <a:lnTo>
                    <a:pt x="11763743" y="65125"/>
                  </a:lnTo>
                  <a:lnTo>
                    <a:pt x="11812346" y="58978"/>
                  </a:lnTo>
                  <a:lnTo>
                    <a:pt x="11860962" y="65125"/>
                  </a:lnTo>
                  <a:lnTo>
                    <a:pt x="11903443" y="82702"/>
                  </a:lnTo>
                  <a:lnTo>
                    <a:pt x="11938584" y="110413"/>
                  </a:lnTo>
                  <a:lnTo>
                    <a:pt x="11965191" y="146939"/>
                  </a:lnTo>
                  <a:lnTo>
                    <a:pt x="11982044" y="190982"/>
                  </a:lnTo>
                  <a:lnTo>
                    <a:pt x="11987924" y="241249"/>
                  </a:lnTo>
                  <a:lnTo>
                    <a:pt x="11987924" y="75920"/>
                  </a:lnTo>
                  <a:lnTo>
                    <a:pt x="11947271" y="39585"/>
                  </a:lnTo>
                  <a:lnTo>
                    <a:pt x="11906987" y="18097"/>
                  </a:lnTo>
                  <a:lnTo>
                    <a:pt x="11861762" y="4648"/>
                  </a:lnTo>
                  <a:lnTo>
                    <a:pt x="11812346" y="0"/>
                  </a:lnTo>
                  <a:lnTo>
                    <a:pt x="11762931" y="4648"/>
                  </a:lnTo>
                  <a:lnTo>
                    <a:pt x="11717719" y="18097"/>
                  </a:lnTo>
                  <a:lnTo>
                    <a:pt x="11677421" y="39585"/>
                  </a:lnTo>
                  <a:lnTo>
                    <a:pt x="11642801" y="68364"/>
                  </a:lnTo>
                  <a:lnTo>
                    <a:pt x="11614595" y="103670"/>
                  </a:lnTo>
                  <a:lnTo>
                    <a:pt x="11593525" y="144754"/>
                  </a:lnTo>
                  <a:lnTo>
                    <a:pt x="11580355" y="190868"/>
                  </a:lnTo>
                  <a:lnTo>
                    <a:pt x="11575796" y="241249"/>
                  </a:lnTo>
                  <a:lnTo>
                    <a:pt x="11580355" y="291642"/>
                  </a:lnTo>
                  <a:lnTo>
                    <a:pt x="11593525" y="337756"/>
                  </a:lnTo>
                  <a:lnTo>
                    <a:pt x="11614595" y="378841"/>
                  </a:lnTo>
                  <a:lnTo>
                    <a:pt x="11642801" y="414147"/>
                  </a:lnTo>
                  <a:lnTo>
                    <a:pt x="11677421" y="442925"/>
                  </a:lnTo>
                  <a:lnTo>
                    <a:pt x="11717719" y="464413"/>
                  </a:lnTo>
                  <a:lnTo>
                    <a:pt x="11762931" y="477850"/>
                  </a:lnTo>
                  <a:lnTo>
                    <a:pt x="11812346" y="482498"/>
                  </a:lnTo>
                  <a:lnTo>
                    <a:pt x="11861762" y="477850"/>
                  </a:lnTo>
                  <a:lnTo>
                    <a:pt x="11906987" y="464413"/>
                  </a:lnTo>
                  <a:lnTo>
                    <a:pt x="11947271" y="442925"/>
                  </a:lnTo>
                  <a:lnTo>
                    <a:pt x="11981891" y="414147"/>
                  </a:lnTo>
                  <a:lnTo>
                    <a:pt x="12010111" y="378841"/>
                  </a:lnTo>
                  <a:lnTo>
                    <a:pt x="12031167" y="337756"/>
                  </a:lnTo>
                  <a:lnTo>
                    <a:pt x="12044350" y="291642"/>
                  </a:lnTo>
                  <a:lnTo>
                    <a:pt x="12048909" y="241249"/>
                  </a:lnTo>
                  <a:close/>
                </a:path>
                <a:path w="13869035" h="8900160">
                  <a:moveTo>
                    <a:pt x="12292813" y="2857931"/>
                  </a:moveTo>
                  <a:lnTo>
                    <a:pt x="12282348" y="2857931"/>
                  </a:lnTo>
                  <a:lnTo>
                    <a:pt x="12282348" y="2858554"/>
                  </a:lnTo>
                  <a:lnTo>
                    <a:pt x="0" y="2858554"/>
                  </a:lnTo>
                  <a:lnTo>
                    <a:pt x="0" y="2868714"/>
                  </a:lnTo>
                  <a:lnTo>
                    <a:pt x="0" y="2878874"/>
                  </a:lnTo>
                  <a:lnTo>
                    <a:pt x="12271870" y="2878874"/>
                  </a:lnTo>
                  <a:lnTo>
                    <a:pt x="12271870" y="5883694"/>
                  </a:lnTo>
                  <a:lnTo>
                    <a:pt x="465950" y="5883694"/>
                  </a:lnTo>
                  <a:lnTo>
                    <a:pt x="455472" y="5883694"/>
                  </a:lnTo>
                  <a:lnTo>
                    <a:pt x="455472" y="5905284"/>
                  </a:lnTo>
                  <a:lnTo>
                    <a:pt x="455472" y="8878354"/>
                  </a:lnTo>
                  <a:lnTo>
                    <a:pt x="455472" y="8899944"/>
                  </a:lnTo>
                  <a:lnTo>
                    <a:pt x="465950" y="8899944"/>
                  </a:lnTo>
                  <a:lnTo>
                    <a:pt x="3800919" y="8899944"/>
                  </a:lnTo>
                  <a:lnTo>
                    <a:pt x="3800919" y="8889784"/>
                  </a:lnTo>
                  <a:lnTo>
                    <a:pt x="476415" y="8889784"/>
                  </a:lnTo>
                  <a:lnTo>
                    <a:pt x="476415" y="8889162"/>
                  </a:lnTo>
                  <a:lnTo>
                    <a:pt x="3800919" y="8889162"/>
                  </a:lnTo>
                  <a:lnTo>
                    <a:pt x="3800919" y="8878684"/>
                  </a:lnTo>
                  <a:lnTo>
                    <a:pt x="476415" y="8878684"/>
                  </a:lnTo>
                  <a:lnTo>
                    <a:pt x="476415" y="8878354"/>
                  </a:lnTo>
                  <a:lnTo>
                    <a:pt x="476415" y="5905284"/>
                  </a:lnTo>
                  <a:lnTo>
                    <a:pt x="12282348" y="5905284"/>
                  </a:lnTo>
                  <a:lnTo>
                    <a:pt x="12282348" y="5904954"/>
                  </a:lnTo>
                  <a:lnTo>
                    <a:pt x="12292813" y="5904954"/>
                  </a:lnTo>
                  <a:lnTo>
                    <a:pt x="12292813" y="5884011"/>
                  </a:lnTo>
                  <a:lnTo>
                    <a:pt x="12282348" y="5884011"/>
                  </a:lnTo>
                  <a:lnTo>
                    <a:pt x="12282348" y="5883694"/>
                  </a:lnTo>
                  <a:lnTo>
                    <a:pt x="12292813" y="5883694"/>
                  </a:lnTo>
                  <a:lnTo>
                    <a:pt x="12292813" y="2878874"/>
                  </a:lnTo>
                  <a:lnTo>
                    <a:pt x="12292813" y="2857931"/>
                  </a:lnTo>
                  <a:close/>
                </a:path>
                <a:path w="13869035" h="8900160">
                  <a:moveTo>
                    <a:pt x="12436462" y="417385"/>
                  </a:moveTo>
                  <a:lnTo>
                    <a:pt x="12211964" y="417385"/>
                  </a:lnTo>
                  <a:lnTo>
                    <a:pt x="12211964" y="266255"/>
                  </a:lnTo>
                  <a:lnTo>
                    <a:pt x="12419038" y="266255"/>
                  </a:lnTo>
                  <a:lnTo>
                    <a:pt x="12419038" y="210375"/>
                  </a:lnTo>
                  <a:lnTo>
                    <a:pt x="12211964" y="210375"/>
                  </a:lnTo>
                  <a:lnTo>
                    <a:pt x="12211964" y="65595"/>
                  </a:lnTo>
                  <a:lnTo>
                    <a:pt x="12431763" y="65595"/>
                  </a:lnTo>
                  <a:lnTo>
                    <a:pt x="12431763" y="7175"/>
                  </a:lnTo>
                  <a:lnTo>
                    <a:pt x="12151652" y="7175"/>
                  </a:lnTo>
                  <a:lnTo>
                    <a:pt x="12151652" y="65595"/>
                  </a:lnTo>
                  <a:lnTo>
                    <a:pt x="12151652" y="210375"/>
                  </a:lnTo>
                  <a:lnTo>
                    <a:pt x="12151652" y="266255"/>
                  </a:lnTo>
                  <a:lnTo>
                    <a:pt x="12151652" y="417385"/>
                  </a:lnTo>
                  <a:lnTo>
                    <a:pt x="12151652" y="475805"/>
                  </a:lnTo>
                  <a:lnTo>
                    <a:pt x="12436462" y="475805"/>
                  </a:lnTo>
                  <a:lnTo>
                    <a:pt x="12436462" y="417385"/>
                  </a:lnTo>
                  <a:close/>
                </a:path>
                <a:path w="13869035" h="8900160">
                  <a:moveTo>
                    <a:pt x="12893688" y="7175"/>
                  </a:moveTo>
                  <a:lnTo>
                    <a:pt x="12833376" y="7175"/>
                  </a:lnTo>
                  <a:lnTo>
                    <a:pt x="12833376" y="207835"/>
                  </a:lnTo>
                  <a:lnTo>
                    <a:pt x="12594806" y="207835"/>
                  </a:lnTo>
                  <a:lnTo>
                    <a:pt x="12594806" y="7175"/>
                  </a:lnTo>
                  <a:lnTo>
                    <a:pt x="12534494" y="7175"/>
                  </a:lnTo>
                  <a:lnTo>
                    <a:pt x="12534494" y="207835"/>
                  </a:lnTo>
                  <a:lnTo>
                    <a:pt x="12534494" y="266255"/>
                  </a:lnTo>
                  <a:lnTo>
                    <a:pt x="12534494" y="475805"/>
                  </a:lnTo>
                  <a:lnTo>
                    <a:pt x="12594806" y="475805"/>
                  </a:lnTo>
                  <a:lnTo>
                    <a:pt x="12594806" y="266255"/>
                  </a:lnTo>
                  <a:lnTo>
                    <a:pt x="12833376" y="266255"/>
                  </a:lnTo>
                  <a:lnTo>
                    <a:pt x="12833376" y="475805"/>
                  </a:lnTo>
                  <a:lnTo>
                    <a:pt x="12893688" y="475805"/>
                  </a:lnTo>
                  <a:lnTo>
                    <a:pt x="12893688" y="266255"/>
                  </a:lnTo>
                  <a:lnTo>
                    <a:pt x="12893688" y="207835"/>
                  </a:lnTo>
                  <a:lnTo>
                    <a:pt x="12893688" y="7175"/>
                  </a:lnTo>
                  <a:close/>
                </a:path>
                <a:path w="13869035" h="8900160">
                  <a:moveTo>
                    <a:pt x="13381241" y="6705"/>
                  </a:moveTo>
                  <a:lnTo>
                    <a:pt x="13335000" y="6705"/>
                  </a:lnTo>
                  <a:lnTo>
                    <a:pt x="13082359" y="358533"/>
                  </a:lnTo>
                  <a:lnTo>
                    <a:pt x="13082359" y="6705"/>
                  </a:lnTo>
                  <a:lnTo>
                    <a:pt x="13022047" y="6705"/>
                  </a:lnTo>
                  <a:lnTo>
                    <a:pt x="13022047" y="475805"/>
                  </a:lnTo>
                  <a:lnTo>
                    <a:pt x="13069621" y="475805"/>
                  </a:lnTo>
                  <a:lnTo>
                    <a:pt x="13320929" y="126657"/>
                  </a:lnTo>
                  <a:lnTo>
                    <a:pt x="13320929" y="475805"/>
                  </a:lnTo>
                  <a:lnTo>
                    <a:pt x="13381241" y="475805"/>
                  </a:lnTo>
                  <a:lnTo>
                    <a:pt x="13381241" y="6705"/>
                  </a:lnTo>
                  <a:close/>
                </a:path>
                <a:path w="13869035" h="8900160">
                  <a:moveTo>
                    <a:pt x="13868781" y="6705"/>
                  </a:moveTo>
                  <a:lnTo>
                    <a:pt x="13822540" y="6705"/>
                  </a:lnTo>
                  <a:lnTo>
                    <a:pt x="13569912" y="358533"/>
                  </a:lnTo>
                  <a:lnTo>
                    <a:pt x="13569912" y="6705"/>
                  </a:lnTo>
                  <a:lnTo>
                    <a:pt x="13509600" y="6705"/>
                  </a:lnTo>
                  <a:lnTo>
                    <a:pt x="13509600" y="475805"/>
                  </a:lnTo>
                  <a:lnTo>
                    <a:pt x="13557174" y="475805"/>
                  </a:lnTo>
                  <a:lnTo>
                    <a:pt x="13808469" y="126657"/>
                  </a:lnTo>
                  <a:lnTo>
                    <a:pt x="13808469" y="475805"/>
                  </a:lnTo>
                  <a:lnTo>
                    <a:pt x="13868781" y="475805"/>
                  </a:lnTo>
                  <a:lnTo>
                    <a:pt x="13868781" y="6705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6759" y="646346"/>
              <a:ext cx="7169784" cy="580390"/>
            </a:xfrm>
            <a:custGeom>
              <a:avLst/>
              <a:gdLst/>
              <a:ahLst/>
              <a:cxnLst/>
              <a:rect l="l" t="t" r="r" b="b"/>
              <a:pathLst>
                <a:path w="7169784" h="580390">
                  <a:moveTo>
                    <a:pt x="322338" y="172224"/>
                  </a:moveTo>
                  <a:lnTo>
                    <a:pt x="315252" y="120154"/>
                  </a:lnTo>
                  <a:lnTo>
                    <a:pt x="294995" y="76796"/>
                  </a:lnTo>
                  <a:lnTo>
                    <a:pt x="262991" y="43789"/>
                  </a:lnTo>
                  <a:lnTo>
                    <a:pt x="261353" y="42976"/>
                  </a:lnTo>
                  <a:lnTo>
                    <a:pt x="261353" y="172224"/>
                  </a:lnTo>
                  <a:lnTo>
                    <a:pt x="254444" y="213271"/>
                  </a:lnTo>
                  <a:lnTo>
                    <a:pt x="234797" y="244767"/>
                  </a:lnTo>
                  <a:lnTo>
                    <a:pt x="203962" y="264960"/>
                  </a:lnTo>
                  <a:lnTo>
                    <a:pt x="163512" y="272084"/>
                  </a:lnTo>
                  <a:lnTo>
                    <a:pt x="60312" y="272084"/>
                  </a:lnTo>
                  <a:lnTo>
                    <a:pt x="60312" y="72377"/>
                  </a:lnTo>
                  <a:lnTo>
                    <a:pt x="163512" y="72377"/>
                  </a:lnTo>
                  <a:lnTo>
                    <a:pt x="203962" y="79502"/>
                  </a:lnTo>
                  <a:lnTo>
                    <a:pt x="234797" y="99682"/>
                  </a:lnTo>
                  <a:lnTo>
                    <a:pt x="254444" y="131191"/>
                  </a:lnTo>
                  <a:lnTo>
                    <a:pt x="261353" y="172224"/>
                  </a:lnTo>
                  <a:lnTo>
                    <a:pt x="261353" y="42976"/>
                  </a:lnTo>
                  <a:lnTo>
                    <a:pt x="220687" y="22783"/>
                  </a:lnTo>
                  <a:lnTo>
                    <a:pt x="169545" y="15417"/>
                  </a:lnTo>
                  <a:lnTo>
                    <a:pt x="0" y="15417"/>
                  </a:lnTo>
                  <a:lnTo>
                    <a:pt x="0" y="484517"/>
                  </a:lnTo>
                  <a:lnTo>
                    <a:pt x="60312" y="484517"/>
                  </a:lnTo>
                  <a:lnTo>
                    <a:pt x="60312" y="328371"/>
                  </a:lnTo>
                  <a:lnTo>
                    <a:pt x="169545" y="328371"/>
                  </a:lnTo>
                  <a:lnTo>
                    <a:pt x="220687" y="321081"/>
                  </a:lnTo>
                  <a:lnTo>
                    <a:pt x="262991" y="300240"/>
                  </a:lnTo>
                  <a:lnTo>
                    <a:pt x="290461" y="272084"/>
                  </a:lnTo>
                  <a:lnTo>
                    <a:pt x="315252" y="224243"/>
                  </a:lnTo>
                  <a:lnTo>
                    <a:pt x="322338" y="172224"/>
                  </a:lnTo>
                  <a:close/>
                </a:path>
                <a:path w="7169784" h="580390">
                  <a:moveTo>
                    <a:pt x="848804" y="249961"/>
                  </a:moveTo>
                  <a:lnTo>
                    <a:pt x="844245" y="199580"/>
                  </a:lnTo>
                  <a:lnTo>
                    <a:pt x="831062" y="153466"/>
                  </a:lnTo>
                  <a:lnTo>
                    <a:pt x="809993" y="112382"/>
                  </a:lnTo>
                  <a:lnTo>
                    <a:pt x="787819" y="84632"/>
                  </a:lnTo>
                  <a:lnTo>
                    <a:pt x="787819" y="249961"/>
                  </a:lnTo>
                  <a:lnTo>
                    <a:pt x="781926" y="300228"/>
                  </a:lnTo>
                  <a:lnTo>
                    <a:pt x="765086" y="344284"/>
                  </a:lnTo>
                  <a:lnTo>
                    <a:pt x="738479" y="380809"/>
                  </a:lnTo>
                  <a:lnTo>
                    <a:pt x="703326" y="408520"/>
                  </a:lnTo>
                  <a:lnTo>
                    <a:pt x="660844" y="426097"/>
                  </a:lnTo>
                  <a:lnTo>
                    <a:pt x="612241" y="432244"/>
                  </a:lnTo>
                  <a:lnTo>
                    <a:pt x="563638" y="426097"/>
                  </a:lnTo>
                  <a:lnTo>
                    <a:pt x="521157" y="408520"/>
                  </a:lnTo>
                  <a:lnTo>
                    <a:pt x="486003" y="380809"/>
                  </a:lnTo>
                  <a:lnTo>
                    <a:pt x="459397" y="344284"/>
                  </a:lnTo>
                  <a:lnTo>
                    <a:pt x="442544" y="300228"/>
                  </a:lnTo>
                  <a:lnTo>
                    <a:pt x="436664" y="249961"/>
                  </a:lnTo>
                  <a:lnTo>
                    <a:pt x="442544" y="199694"/>
                  </a:lnTo>
                  <a:lnTo>
                    <a:pt x="459397" y="155651"/>
                  </a:lnTo>
                  <a:lnTo>
                    <a:pt x="486003" y="119126"/>
                  </a:lnTo>
                  <a:lnTo>
                    <a:pt x="521157" y="91414"/>
                  </a:lnTo>
                  <a:lnTo>
                    <a:pt x="563638" y="73837"/>
                  </a:lnTo>
                  <a:lnTo>
                    <a:pt x="612241" y="67691"/>
                  </a:lnTo>
                  <a:lnTo>
                    <a:pt x="660844" y="73837"/>
                  </a:lnTo>
                  <a:lnTo>
                    <a:pt x="703326" y="91414"/>
                  </a:lnTo>
                  <a:lnTo>
                    <a:pt x="738479" y="119126"/>
                  </a:lnTo>
                  <a:lnTo>
                    <a:pt x="765086" y="155651"/>
                  </a:lnTo>
                  <a:lnTo>
                    <a:pt x="781926" y="199694"/>
                  </a:lnTo>
                  <a:lnTo>
                    <a:pt x="787819" y="249961"/>
                  </a:lnTo>
                  <a:lnTo>
                    <a:pt x="787819" y="84632"/>
                  </a:lnTo>
                  <a:lnTo>
                    <a:pt x="747166" y="48298"/>
                  </a:lnTo>
                  <a:lnTo>
                    <a:pt x="706882" y="26809"/>
                  </a:lnTo>
                  <a:lnTo>
                    <a:pt x="661657" y="13360"/>
                  </a:lnTo>
                  <a:lnTo>
                    <a:pt x="612241" y="8712"/>
                  </a:lnTo>
                  <a:lnTo>
                    <a:pt x="562825" y="13360"/>
                  </a:lnTo>
                  <a:lnTo>
                    <a:pt x="517601" y="26809"/>
                  </a:lnTo>
                  <a:lnTo>
                    <a:pt x="477316" y="48298"/>
                  </a:lnTo>
                  <a:lnTo>
                    <a:pt x="442696" y="77076"/>
                  </a:lnTo>
                  <a:lnTo>
                    <a:pt x="414489" y="112382"/>
                  </a:lnTo>
                  <a:lnTo>
                    <a:pt x="393420" y="153466"/>
                  </a:lnTo>
                  <a:lnTo>
                    <a:pt x="380238" y="199580"/>
                  </a:lnTo>
                  <a:lnTo>
                    <a:pt x="375678" y="249961"/>
                  </a:lnTo>
                  <a:lnTo>
                    <a:pt x="380238" y="300355"/>
                  </a:lnTo>
                  <a:lnTo>
                    <a:pt x="393420" y="346468"/>
                  </a:lnTo>
                  <a:lnTo>
                    <a:pt x="414489" y="387553"/>
                  </a:lnTo>
                  <a:lnTo>
                    <a:pt x="442696" y="422859"/>
                  </a:lnTo>
                  <a:lnTo>
                    <a:pt x="477316" y="451637"/>
                  </a:lnTo>
                  <a:lnTo>
                    <a:pt x="517601" y="473125"/>
                  </a:lnTo>
                  <a:lnTo>
                    <a:pt x="562825" y="486562"/>
                  </a:lnTo>
                  <a:lnTo>
                    <a:pt x="612241" y="491210"/>
                  </a:lnTo>
                  <a:lnTo>
                    <a:pt x="661657" y="486562"/>
                  </a:lnTo>
                  <a:lnTo>
                    <a:pt x="706882" y="473125"/>
                  </a:lnTo>
                  <a:lnTo>
                    <a:pt x="747166" y="451637"/>
                  </a:lnTo>
                  <a:lnTo>
                    <a:pt x="781786" y="422859"/>
                  </a:lnTo>
                  <a:lnTo>
                    <a:pt x="809993" y="387553"/>
                  </a:lnTo>
                  <a:lnTo>
                    <a:pt x="831062" y="346468"/>
                  </a:lnTo>
                  <a:lnTo>
                    <a:pt x="844245" y="300355"/>
                  </a:lnTo>
                  <a:lnTo>
                    <a:pt x="848804" y="249961"/>
                  </a:lnTo>
                  <a:close/>
                </a:path>
                <a:path w="7169784" h="580390">
                  <a:moveTo>
                    <a:pt x="1286319" y="15417"/>
                  </a:moveTo>
                  <a:lnTo>
                    <a:pt x="998829" y="15417"/>
                  </a:lnTo>
                  <a:lnTo>
                    <a:pt x="976718" y="341109"/>
                  </a:lnTo>
                  <a:lnTo>
                    <a:pt x="970699" y="378929"/>
                  </a:lnTo>
                  <a:lnTo>
                    <a:pt x="957199" y="405942"/>
                  </a:lnTo>
                  <a:lnTo>
                    <a:pt x="935532" y="422148"/>
                  </a:lnTo>
                  <a:lnTo>
                    <a:pt x="905014" y="427558"/>
                  </a:lnTo>
                  <a:lnTo>
                    <a:pt x="890270" y="427558"/>
                  </a:lnTo>
                  <a:lnTo>
                    <a:pt x="883577" y="426885"/>
                  </a:lnTo>
                  <a:lnTo>
                    <a:pt x="883577" y="484517"/>
                  </a:lnTo>
                  <a:lnTo>
                    <a:pt x="890270" y="485190"/>
                  </a:lnTo>
                  <a:lnTo>
                    <a:pt x="900988" y="485851"/>
                  </a:lnTo>
                  <a:lnTo>
                    <a:pt x="907694" y="485851"/>
                  </a:lnTo>
                  <a:lnTo>
                    <a:pt x="951776" y="480098"/>
                  </a:lnTo>
                  <a:lnTo>
                    <a:pt x="986751" y="462991"/>
                  </a:lnTo>
                  <a:lnTo>
                    <a:pt x="1012685" y="434759"/>
                  </a:lnTo>
                  <a:lnTo>
                    <a:pt x="1029652" y="395617"/>
                  </a:lnTo>
                  <a:lnTo>
                    <a:pt x="1037704" y="345795"/>
                  </a:lnTo>
                  <a:lnTo>
                    <a:pt x="1055128" y="73723"/>
                  </a:lnTo>
                  <a:lnTo>
                    <a:pt x="1225346" y="73723"/>
                  </a:lnTo>
                  <a:lnTo>
                    <a:pt x="1225346" y="484517"/>
                  </a:lnTo>
                  <a:lnTo>
                    <a:pt x="1286319" y="484517"/>
                  </a:lnTo>
                  <a:lnTo>
                    <a:pt x="1286319" y="15417"/>
                  </a:lnTo>
                  <a:close/>
                </a:path>
                <a:path w="7169784" h="580390">
                  <a:moveTo>
                    <a:pt x="1737207" y="331050"/>
                  </a:moveTo>
                  <a:lnTo>
                    <a:pt x="1730171" y="280352"/>
                  </a:lnTo>
                  <a:lnTo>
                    <a:pt x="1710131" y="237947"/>
                  </a:lnTo>
                  <a:lnTo>
                    <a:pt x="1708137" y="235889"/>
                  </a:lnTo>
                  <a:lnTo>
                    <a:pt x="1678736" y="205549"/>
                  </a:lnTo>
                  <a:lnTo>
                    <a:pt x="1676234" y="204292"/>
                  </a:lnTo>
                  <a:lnTo>
                    <a:pt x="1676234" y="331050"/>
                  </a:lnTo>
                  <a:lnTo>
                    <a:pt x="1669351" y="370128"/>
                  </a:lnTo>
                  <a:lnTo>
                    <a:pt x="1649844" y="399910"/>
                  </a:lnTo>
                  <a:lnTo>
                    <a:pt x="1619402" y="418884"/>
                  </a:lnTo>
                  <a:lnTo>
                    <a:pt x="1579727" y="425538"/>
                  </a:lnTo>
                  <a:lnTo>
                    <a:pt x="1475193" y="425538"/>
                  </a:lnTo>
                  <a:lnTo>
                    <a:pt x="1475193" y="235889"/>
                  </a:lnTo>
                  <a:lnTo>
                    <a:pt x="1579727" y="235889"/>
                  </a:lnTo>
                  <a:lnTo>
                    <a:pt x="1618843" y="242570"/>
                  </a:lnTo>
                  <a:lnTo>
                    <a:pt x="1649336" y="261607"/>
                  </a:lnTo>
                  <a:lnTo>
                    <a:pt x="1669161" y="291592"/>
                  </a:lnTo>
                  <a:lnTo>
                    <a:pt x="1676234" y="331050"/>
                  </a:lnTo>
                  <a:lnTo>
                    <a:pt x="1676234" y="204292"/>
                  </a:lnTo>
                  <a:lnTo>
                    <a:pt x="1637626" y="184861"/>
                  </a:lnTo>
                  <a:lnTo>
                    <a:pt x="1588439" y="177596"/>
                  </a:lnTo>
                  <a:lnTo>
                    <a:pt x="1475193" y="177596"/>
                  </a:lnTo>
                  <a:lnTo>
                    <a:pt x="1475193" y="15417"/>
                  </a:lnTo>
                  <a:lnTo>
                    <a:pt x="1414881" y="15417"/>
                  </a:lnTo>
                  <a:lnTo>
                    <a:pt x="1414881" y="484517"/>
                  </a:lnTo>
                  <a:lnTo>
                    <a:pt x="1588439" y="484517"/>
                  </a:lnTo>
                  <a:lnTo>
                    <a:pt x="1637880" y="477240"/>
                  </a:lnTo>
                  <a:lnTo>
                    <a:pt x="1679028" y="456552"/>
                  </a:lnTo>
                  <a:lnTo>
                    <a:pt x="1708975" y="425538"/>
                  </a:lnTo>
                  <a:lnTo>
                    <a:pt x="1710321" y="424154"/>
                  </a:lnTo>
                  <a:lnTo>
                    <a:pt x="1730235" y="381749"/>
                  </a:lnTo>
                  <a:lnTo>
                    <a:pt x="1737207" y="331050"/>
                  </a:lnTo>
                  <a:close/>
                </a:path>
                <a:path w="7169784" h="580390">
                  <a:moveTo>
                    <a:pt x="2059597" y="15417"/>
                  </a:moveTo>
                  <a:lnTo>
                    <a:pt x="1999284" y="15417"/>
                  </a:lnTo>
                  <a:lnTo>
                    <a:pt x="1999284" y="484517"/>
                  </a:lnTo>
                  <a:lnTo>
                    <a:pt x="2059597" y="484517"/>
                  </a:lnTo>
                  <a:lnTo>
                    <a:pt x="2059597" y="15417"/>
                  </a:lnTo>
                  <a:close/>
                </a:path>
                <a:path w="7169784" h="580390">
                  <a:moveTo>
                    <a:pt x="2341054" y="478485"/>
                  </a:moveTo>
                  <a:lnTo>
                    <a:pt x="2144026" y="246621"/>
                  </a:lnTo>
                  <a:lnTo>
                    <a:pt x="2329662" y="21450"/>
                  </a:lnTo>
                  <a:lnTo>
                    <a:pt x="2329662" y="15417"/>
                  </a:lnTo>
                  <a:lnTo>
                    <a:pt x="2259292" y="15417"/>
                  </a:lnTo>
                  <a:lnTo>
                    <a:pt x="2079028" y="239242"/>
                  </a:lnTo>
                  <a:lnTo>
                    <a:pt x="2079028" y="257340"/>
                  </a:lnTo>
                  <a:lnTo>
                    <a:pt x="2268004" y="484517"/>
                  </a:lnTo>
                  <a:lnTo>
                    <a:pt x="2341054" y="484517"/>
                  </a:lnTo>
                  <a:lnTo>
                    <a:pt x="2341054" y="478485"/>
                  </a:lnTo>
                  <a:close/>
                </a:path>
                <a:path w="7169784" h="580390">
                  <a:moveTo>
                    <a:pt x="2739148" y="172224"/>
                  </a:moveTo>
                  <a:lnTo>
                    <a:pt x="2732062" y="120154"/>
                  </a:lnTo>
                  <a:lnTo>
                    <a:pt x="2711805" y="76796"/>
                  </a:lnTo>
                  <a:lnTo>
                    <a:pt x="2679801" y="43789"/>
                  </a:lnTo>
                  <a:lnTo>
                    <a:pt x="2678163" y="42976"/>
                  </a:lnTo>
                  <a:lnTo>
                    <a:pt x="2678163" y="172224"/>
                  </a:lnTo>
                  <a:lnTo>
                    <a:pt x="2671267" y="213271"/>
                  </a:lnTo>
                  <a:lnTo>
                    <a:pt x="2651607" y="244767"/>
                  </a:lnTo>
                  <a:lnTo>
                    <a:pt x="2620772" y="264960"/>
                  </a:lnTo>
                  <a:lnTo>
                    <a:pt x="2580322" y="272084"/>
                  </a:lnTo>
                  <a:lnTo>
                    <a:pt x="2477122" y="272084"/>
                  </a:lnTo>
                  <a:lnTo>
                    <a:pt x="2477122" y="72377"/>
                  </a:lnTo>
                  <a:lnTo>
                    <a:pt x="2580322" y="72377"/>
                  </a:lnTo>
                  <a:lnTo>
                    <a:pt x="2620772" y="79502"/>
                  </a:lnTo>
                  <a:lnTo>
                    <a:pt x="2651607" y="99682"/>
                  </a:lnTo>
                  <a:lnTo>
                    <a:pt x="2671267" y="131191"/>
                  </a:lnTo>
                  <a:lnTo>
                    <a:pt x="2678163" y="172224"/>
                  </a:lnTo>
                  <a:lnTo>
                    <a:pt x="2678163" y="42976"/>
                  </a:lnTo>
                  <a:lnTo>
                    <a:pt x="2637498" y="22783"/>
                  </a:lnTo>
                  <a:lnTo>
                    <a:pt x="2586355" y="15417"/>
                  </a:lnTo>
                  <a:lnTo>
                    <a:pt x="2416810" y="15417"/>
                  </a:lnTo>
                  <a:lnTo>
                    <a:pt x="2416810" y="484517"/>
                  </a:lnTo>
                  <a:lnTo>
                    <a:pt x="2477122" y="484517"/>
                  </a:lnTo>
                  <a:lnTo>
                    <a:pt x="2477122" y="328371"/>
                  </a:lnTo>
                  <a:lnTo>
                    <a:pt x="2586355" y="328371"/>
                  </a:lnTo>
                  <a:lnTo>
                    <a:pt x="2637498" y="321081"/>
                  </a:lnTo>
                  <a:lnTo>
                    <a:pt x="2679801" y="300240"/>
                  </a:lnTo>
                  <a:lnTo>
                    <a:pt x="2707271" y="272084"/>
                  </a:lnTo>
                  <a:lnTo>
                    <a:pt x="2732062" y="224243"/>
                  </a:lnTo>
                  <a:lnTo>
                    <a:pt x="2739148" y="172224"/>
                  </a:lnTo>
                  <a:close/>
                </a:path>
                <a:path w="7169784" h="580390">
                  <a:moveTo>
                    <a:pt x="3146552" y="478485"/>
                  </a:moveTo>
                  <a:lnTo>
                    <a:pt x="3103067" y="371932"/>
                  </a:lnTo>
                  <a:lnTo>
                    <a:pt x="3080093" y="315645"/>
                  </a:lnTo>
                  <a:lnTo>
                    <a:pt x="3017215" y="161582"/>
                  </a:lnTo>
                  <a:lnTo>
                    <a:pt x="3017215" y="315645"/>
                  </a:lnTo>
                  <a:lnTo>
                    <a:pt x="2854375" y="315645"/>
                  </a:lnTo>
                  <a:lnTo>
                    <a:pt x="2935452" y="111252"/>
                  </a:lnTo>
                  <a:lnTo>
                    <a:pt x="3017215" y="315645"/>
                  </a:lnTo>
                  <a:lnTo>
                    <a:pt x="3017215" y="161582"/>
                  </a:lnTo>
                  <a:lnTo>
                    <a:pt x="2996679" y="111252"/>
                  </a:lnTo>
                  <a:lnTo>
                    <a:pt x="2957576" y="15417"/>
                  </a:lnTo>
                  <a:lnTo>
                    <a:pt x="2914015" y="15417"/>
                  </a:lnTo>
                  <a:lnTo>
                    <a:pt x="2725039" y="478485"/>
                  </a:lnTo>
                  <a:lnTo>
                    <a:pt x="2725039" y="484517"/>
                  </a:lnTo>
                  <a:lnTo>
                    <a:pt x="2787358" y="484517"/>
                  </a:lnTo>
                  <a:lnTo>
                    <a:pt x="2832252" y="371932"/>
                  </a:lnTo>
                  <a:lnTo>
                    <a:pt x="3039326" y="371932"/>
                  </a:lnTo>
                  <a:lnTo>
                    <a:pt x="3083560" y="484517"/>
                  </a:lnTo>
                  <a:lnTo>
                    <a:pt x="3146552" y="484517"/>
                  </a:lnTo>
                  <a:lnTo>
                    <a:pt x="3146552" y="478485"/>
                  </a:lnTo>
                  <a:close/>
                </a:path>
                <a:path w="7169784" h="580390">
                  <a:moveTo>
                    <a:pt x="3498164" y="15417"/>
                  </a:moveTo>
                  <a:lnTo>
                    <a:pt x="3434499" y="15417"/>
                  </a:lnTo>
                  <a:lnTo>
                    <a:pt x="3362121" y="172897"/>
                  </a:lnTo>
                  <a:lnTo>
                    <a:pt x="3314547" y="279450"/>
                  </a:lnTo>
                  <a:lnTo>
                    <a:pt x="3264954" y="170891"/>
                  </a:lnTo>
                  <a:lnTo>
                    <a:pt x="3193250" y="15417"/>
                  </a:lnTo>
                  <a:lnTo>
                    <a:pt x="3128251" y="15417"/>
                  </a:lnTo>
                  <a:lnTo>
                    <a:pt x="3128251" y="21450"/>
                  </a:lnTo>
                  <a:lnTo>
                    <a:pt x="3281705" y="347802"/>
                  </a:lnTo>
                  <a:lnTo>
                    <a:pt x="3221393" y="477812"/>
                  </a:lnTo>
                  <a:lnTo>
                    <a:pt x="3221393" y="484517"/>
                  </a:lnTo>
                  <a:lnTo>
                    <a:pt x="3285731" y="484517"/>
                  </a:lnTo>
                  <a:lnTo>
                    <a:pt x="3498164" y="21450"/>
                  </a:lnTo>
                  <a:lnTo>
                    <a:pt x="3498164" y="15417"/>
                  </a:lnTo>
                  <a:close/>
                </a:path>
                <a:path w="7169784" h="580390">
                  <a:moveTo>
                    <a:pt x="3930815" y="426212"/>
                  </a:moveTo>
                  <a:lnTo>
                    <a:pt x="3872522" y="426212"/>
                  </a:lnTo>
                  <a:lnTo>
                    <a:pt x="3872522" y="73723"/>
                  </a:lnTo>
                  <a:lnTo>
                    <a:pt x="3872522" y="15417"/>
                  </a:lnTo>
                  <a:lnTo>
                    <a:pt x="3812209" y="15417"/>
                  </a:lnTo>
                  <a:lnTo>
                    <a:pt x="3812209" y="73723"/>
                  </a:lnTo>
                  <a:lnTo>
                    <a:pt x="3812209" y="426212"/>
                  </a:lnTo>
                  <a:lnTo>
                    <a:pt x="3595078" y="426212"/>
                  </a:lnTo>
                  <a:lnTo>
                    <a:pt x="3609073" y="396621"/>
                  </a:lnTo>
                  <a:lnTo>
                    <a:pt x="3618623" y="359867"/>
                  </a:lnTo>
                  <a:lnTo>
                    <a:pt x="3624770" y="317080"/>
                  </a:lnTo>
                  <a:lnTo>
                    <a:pt x="3628580" y="269405"/>
                  </a:lnTo>
                  <a:lnTo>
                    <a:pt x="3639972" y="73723"/>
                  </a:lnTo>
                  <a:lnTo>
                    <a:pt x="3812209" y="73723"/>
                  </a:lnTo>
                  <a:lnTo>
                    <a:pt x="3812209" y="15417"/>
                  </a:lnTo>
                  <a:lnTo>
                    <a:pt x="3583013" y="15417"/>
                  </a:lnTo>
                  <a:lnTo>
                    <a:pt x="3568268" y="264706"/>
                  </a:lnTo>
                  <a:lnTo>
                    <a:pt x="3562718" y="325564"/>
                  </a:lnTo>
                  <a:lnTo>
                    <a:pt x="3553955" y="371094"/>
                  </a:lnTo>
                  <a:lnTo>
                    <a:pt x="3541788" y="403809"/>
                  </a:lnTo>
                  <a:lnTo>
                    <a:pt x="3526053" y="426212"/>
                  </a:lnTo>
                  <a:lnTo>
                    <a:pt x="3475126" y="426212"/>
                  </a:lnTo>
                  <a:lnTo>
                    <a:pt x="3475126" y="580339"/>
                  </a:lnTo>
                  <a:lnTo>
                    <a:pt x="3532086" y="580339"/>
                  </a:lnTo>
                  <a:lnTo>
                    <a:pt x="3532086" y="484517"/>
                  </a:lnTo>
                  <a:lnTo>
                    <a:pt x="3873855" y="484517"/>
                  </a:lnTo>
                  <a:lnTo>
                    <a:pt x="3873855" y="580339"/>
                  </a:lnTo>
                  <a:lnTo>
                    <a:pt x="3930815" y="580339"/>
                  </a:lnTo>
                  <a:lnTo>
                    <a:pt x="3930815" y="484517"/>
                  </a:lnTo>
                  <a:lnTo>
                    <a:pt x="3930815" y="426212"/>
                  </a:lnTo>
                  <a:close/>
                </a:path>
                <a:path w="7169784" h="580390">
                  <a:moveTo>
                    <a:pt x="4453217" y="246621"/>
                  </a:moveTo>
                  <a:lnTo>
                    <a:pt x="4448365" y="199009"/>
                  </a:lnTo>
                  <a:lnTo>
                    <a:pt x="4434243" y="156565"/>
                  </a:lnTo>
                  <a:lnTo>
                    <a:pt x="4411535" y="119964"/>
                  </a:lnTo>
                  <a:lnTo>
                    <a:pt x="4391558" y="100304"/>
                  </a:lnTo>
                  <a:lnTo>
                    <a:pt x="4391558" y="246621"/>
                  </a:lnTo>
                  <a:lnTo>
                    <a:pt x="4385068" y="295681"/>
                  </a:lnTo>
                  <a:lnTo>
                    <a:pt x="4366285" y="336080"/>
                  </a:lnTo>
                  <a:lnTo>
                    <a:pt x="4336262" y="366903"/>
                  </a:lnTo>
                  <a:lnTo>
                    <a:pt x="4296092" y="387210"/>
                  </a:lnTo>
                  <a:lnTo>
                    <a:pt x="4246816" y="396062"/>
                  </a:lnTo>
                  <a:lnTo>
                    <a:pt x="4246816" y="97840"/>
                  </a:lnTo>
                  <a:lnTo>
                    <a:pt x="4296092" y="106629"/>
                  </a:lnTo>
                  <a:lnTo>
                    <a:pt x="4336262" y="126758"/>
                  </a:lnTo>
                  <a:lnTo>
                    <a:pt x="4366285" y="157391"/>
                  </a:lnTo>
                  <a:lnTo>
                    <a:pt x="4385068" y="197624"/>
                  </a:lnTo>
                  <a:lnTo>
                    <a:pt x="4391558" y="246621"/>
                  </a:lnTo>
                  <a:lnTo>
                    <a:pt x="4391558" y="100304"/>
                  </a:lnTo>
                  <a:lnTo>
                    <a:pt x="4343019" y="66840"/>
                  </a:lnTo>
                  <a:lnTo>
                    <a:pt x="4298543" y="51650"/>
                  </a:lnTo>
                  <a:lnTo>
                    <a:pt x="4248150" y="44907"/>
                  </a:lnTo>
                  <a:lnTo>
                    <a:pt x="4248150" y="0"/>
                  </a:lnTo>
                  <a:lnTo>
                    <a:pt x="4189184" y="0"/>
                  </a:lnTo>
                  <a:lnTo>
                    <a:pt x="4189184" y="97840"/>
                  </a:lnTo>
                  <a:lnTo>
                    <a:pt x="4189184" y="396062"/>
                  </a:lnTo>
                  <a:lnTo>
                    <a:pt x="4138612" y="386943"/>
                  </a:lnTo>
                  <a:lnTo>
                    <a:pt x="4098277" y="366128"/>
                  </a:lnTo>
                  <a:lnTo>
                    <a:pt x="4068749" y="334924"/>
                  </a:lnTo>
                  <a:lnTo>
                    <a:pt x="4050601" y="294640"/>
                  </a:lnTo>
                  <a:lnTo>
                    <a:pt x="4044429" y="246621"/>
                  </a:lnTo>
                  <a:lnTo>
                    <a:pt x="4050601" y="198399"/>
                  </a:lnTo>
                  <a:lnTo>
                    <a:pt x="4068749" y="158254"/>
                  </a:lnTo>
                  <a:lnTo>
                    <a:pt x="4098277" y="127342"/>
                  </a:lnTo>
                  <a:lnTo>
                    <a:pt x="4138612" y="106819"/>
                  </a:lnTo>
                  <a:lnTo>
                    <a:pt x="4189184" y="97840"/>
                  </a:lnTo>
                  <a:lnTo>
                    <a:pt x="4189184" y="0"/>
                  </a:lnTo>
                  <a:lnTo>
                    <a:pt x="4187837" y="0"/>
                  </a:lnTo>
                  <a:lnTo>
                    <a:pt x="4187837" y="44907"/>
                  </a:lnTo>
                  <a:lnTo>
                    <a:pt x="4134916" y="51993"/>
                  </a:lnTo>
                  <a:lnTo>
                    <a:pt x="4089450" y="68008"/>
                  </a:lnTo>
                  <a:lnTo>
                    <a:pt x="4051706" y="91935"/>
                  </a:lnTo>
                  <a:lnTo>
                    <a:pt x="4021925" y="122770"/>
                  </a:lnTo>
                  <a:lnTo>
                    <a:pt x="4000335" y="159499"/>
                  </a:lnTo>
                  <a:lnTo>
                    <a:pt x="3987215" y="201117"/>
                  </a:lnTo>
                  <a:lnTo>
                    <a:pt x="3982783" y="246621"/>
                  </a:lnTo>
                  <a:lnTo>
                    <a:pt x="3987215" y="292366"/>
                  </a:lnTo>
                  <a:lnTo>
                    <a:pt x="4000335" y="334149"/>
                  </a:lnTo>
                  <a:lnTo>
                    <a:pt x="4021925" y="371005"/>
                  </a:lnTo>
                  <a:lnTo>
                    <a:pt x="4051706" y="401904"/>
                  </a:lnTo>
                  <a:lnTo>
                    <a:pt x="4089450" y="425869"/>
                  </a:lnTo>
                  <a:lnTo>
                    <a:pt x="4134916" y="441896"/>
                  </a:lnTo>
                  <a:lnTo>
                    <a:pt x="4187837" y="448995"/>
                  </a:lnTo>
                  <a:lnTo>
                    <a:pt x="4187837" y="494563"/>
                  </a:lnTo>
                  <a:lnTo>
                    <a:pt x="4248150" y="494563"/>
                  </a:lnTo>
                  <a:lnTo>
                    <a:pt x="4248150" y="448995"/>
                  </a:lnTo>
                  <a:lnTo>
                    <a:pt x="4298543" y="442290"/>
                  </a:lnTo>
                  <a:lnTo>
                    <a:pt x="4343019" y="427164"/>
                  </a:lnTo>
                  <a:lnTo>
                    <a:pt x="4380916" y="404228"/>
                  </a:lnTo>
                  <a:lnTo>
                    <a:pt x="4411535" y="374103"/>
                  </a:lnTo>
                  <a:lnTo>
                    <a:pt x="4434243" y="337375"/>
                  </a:lnTo>
                  <a:lnTo>
                    <a:pt x="4448365" y="294640"/>
                  </a:lnTo>
                  <a:lnTo>
                    <a:pt x="4453217" y="246621"/>
                  </a:lnTo>
                  <a:close/>
                </a:path>
                <a:path w="7169784" h="580390">
                  <a:moveTo>
                    <a:pt x="4891265" y="478485"/>
                  </a:moveTo>
                  <a:lnTo>
                    <a:pt x="4847780" y="371932"/>
                  </a:lnTo>
                  <a:lnTo>
                    <a:pt x="4824806" y="315645"/>
                  </a:lnTo>
                  <a:lnTo>
                    <a:pt x="4761928" y="161582"/>
                  </a:lnTo>
                  <a:lnTo>
                    <a:pt x="4761928" y="315645"/>
                  </a:lnTo>
                  <a:lnTo>
                    <a:pt x="4599089" y="315645"/>
                  </a:lnTo>
                  <a:lnTo>
                    <a:pt x="4680166" y="111252"/>
                  </a:lnTo>
                  <a:lnTo>
                    <a:pt x="4761928" y="315645"/>
                  </a:lnTo>
                  <a:lnTo>
                    <a:pt x="4761928" y="161582"/>
                  </a:lnTo>
                  <a:lnTo>
                    <a:pt x="4741392" y="111252"/>
                  </a:lnTo>
                  <a:lnTo>
                    <a:pt x="4702289" y="15417"/>
                  </a:lnTo>
                  <a:lnTo>
                    <a:pt x="4658728" y="15417"/>
                  </a:lnTo>
                  <a:lnTo>
                    <a:pt x="4469752" y="478485"/>
                  </a:lnTo>
                  <a:lnTo>
                    <a:pt x="4469752" y="484517"/>
                  </a:lnTo>
                  <a:lnTo>
                    <a:pt x="4532071" y="484517"/>
                  </a:lnTo>
                  <a:lnTo>
                    <a:pt x="4576965" y="371932"/>
                  </a:lnTo>
                  <a:lnTo>
                    <a:pt x="4784039" y="371932"/>
                  </a:lnTo>
                  <a:lnTo>
                    <a:pt x="4828273" y="484517"/>
                  </a:lnTo>
                  <a:lnTo>
                    <a:pt x="4891265" y="484517"/>
                  </a:lnTo>
                  <a:lnTo>
                    <a:pt x="4891265" y="478485"/>
                  </a:lnTo>
                  <a:close/>
                </a:path>
                <a:path w="7169784" h="580390">
                  <a:moveTo>
                    <a:pt x="5323040" y="15887"/>
                  </a:moveTo>
                  <a:lnTo>
                    <a:pt x="5262727" y="15887"/>
                  </a:lnTo>
                  <a:lnTo>
                    <a:pt x="5262727" y="216547"/>
                  </a:lnTo>
                  <a:lnTo>
                    <a:pt x="5024158" y="216547"/>
                  </a:lnTo>
                  <a:lnTo>
                    <a:pt x="5024158" y="15887"/>
                  </a:lnTo>
                  <a:lnTo>
                    <a:pt x="4963846" y="15887"/>
                  </a:lnTo>
                  <a:lnTo>
                    <a:pt x="4963846" y="216547"/>
                  </a:lnTo>
                  <a:lnTo>
                    <a:pt x="4963846" y="274967"/>
                  </a:lnTo>
                  <a:lnTo>
                    <a:pt x="4963846" y="484517"/>
                  </a:lnTo>
                  <a:lnTo>
                    <a:pt x="5024158" y="484517"/>
                  </a:lnTo>
                  <a:lnTo>
                    <a:pt x="5024158" y="274967"/>
                  </a:lnTo>
                  <a:lnTo>
                    <a:pt x="5262727" y="274967"/>
                  </a:lnTo>
                  <a:lnTo>
                    <a:pt x="5262727" y="484517"/>
                  </a:lnTo>
                  <a:lnTo>
                    <a:pt x="5323040" y="484517"/>
                  </a:lnTo>
                  <a:lnTo>
                    <a:pt x="5323040" y="274967"/>
                  </a:lnTo>
                  <a:lnTo>
                    <a:pt x="5323040" y="216547"/>
                  </a:lnTo>
                  <a:lnTo>
                    <a:pt x="5323040" y="15887"/>
                  </a:lnTo>
                  <a:close/>
                </a:path>
                <a:path w="7169784" h="580390">
                  <a:moveTo>
                    <a:pt x="5855500" y="426212"/>
                  </a:moveTo>
                  <a:lnTo>
                    <a:pt x="5797194" y="426212"/>
                  </a:lnTo>
                  <a:lnTo>
                    <a:pt x="5797194" y="73723"/>
                  </a:lnTo>
                  <a:lnTo>
                    <a:pt x="5797194" y="15417"/>
                  </a:lnTo>
                  <a:lnTo>
                    <a:pt x="5736882" y="15417"/>
                  </a:lnTo>
                  <a:lnTo>
                    <a:pt x="5736882" y="73723"/>
                  </a:lnTo>
                  <a:lnTo>
                    <a:pt x="5736882" y="426212"/>
                  </a:lnTo>
                  <a:lnTo>
                    <a:pt x="5519763" y="426212"/>
                  </a:lnTo>
                  <a:lnTo>
                    <a:pt x="5533758" y="396621"/>
                  </a:lnTo>
                  <a:lnTo>
                    <a:pt x="5543296" y="359867"/>
                  </a:lnTo>
                  <a:lnTo>
                    <a:pt x="5549443" y="317080"/>
                  </a:lnTo>
                  <a:lnTo>
                    <a:pt x="5553265" y="269405"/>
                  </a:lnTo>
                  <a:lnTo>
                    <a:pt x="5564657" y="73723"/>
                  </a:lnTo>
                  <a:lnTo>
                    <a:pt x="5736882" y="73723"/>
                  </a:lnTo>
                  <a:lnTo>
                    <a:pt x="5736882" y="15417"/>
                  </a:lnTo>
                  <a:lnTo>
                    <a:pt x="5507698" y="15417"/>
                  </a:lnTo>
                  <a:lnTo>
                    <a:pt x="5492953" y="264706"/>
                  </a:lnTo>
                  <a:lnTo>
                    <a:pt x="5487390" y="325564"/>
                  </a:lnTo>
                  <a:lnTo>
                    <a:pt x="5478627" y="371094"/>
                  </a:lnTo>
                  <a:lnTo>
                    <a:pt x="5466473" y="403809"/>
                  </a:lnTo>
                  <a:lnTo>
                    <a:pt x="5450738" y="426212"/>
                  </a:lnTo>
                  <a:lnTo>
                    <a:pt x="5399798" y="426212"/>
                  </a:lnTo>
                  <a:lnTo>
                    <a:pt x="5399798" y="580339"/>
                  </a:lnTo>
                  <a:lnTo>
                    <a:pt x="5456771" y="580339"/>
                  </a:lnTo>
                  <a:lnTo>
                    <a:pt x="5456771" y="484517"/>
                  </a:lnTo>
                  <a:lnTo>
                    <a:pt x="5798540" y="484517"/>
                  </a:lnTo>
                  <a:lnTo>
                    <a:pt x="5798540" y="580339"/>
                  </a:lnTo>
                  <a:lnTo>
                    <a:pt x="5855500" y="580339"/>
                  </a:lnTo>
                  <a:lnTo>
                    <a:pt x="5855500" y="484517"/>
                  </a:lnTo>
                  <a:lnTo>
                    <a:pt x="5855500" y="426212"/>
                  </a:lnTo>
                  <a:close/>
                </a:path>
                <a:path w="7169784" h="580390">
                  <a:moveTo>
                    <a:pt x="6298146" y="15417"/>
                  </a:moveTo>
                  <a:lnTo>
                    <a:pt x="6251905" y="15417"/>
                  </a:lnTo>
                  <a:lnTo>
                    <a:pt x="5999264" y="367245"/>
                  </a:lnTo>
                  <a:lnTo>
                    <a:pt x="5999264" y="15417"/>
                  </a:lnTo>
                  <a:lnTo>
                    <a:pt x="5938952" y="15417"/>
                  </a:lnTo>
                  <a:lnTo>
                    <a:pt x="5938952" y="484517"/>
                  </a:lnTo>
                  <a:lnTo>
                    <a:pt x="5986538" y="484517"/>
                  </a:lnTo>
                  <a:lnTo>
                    <a:pt x="6237833" y="135369"/>
                  </a:lnTo>
                  <a:lnTo>
                    <a:pt x="6237833" y="484517"/>
                  </a:lnTo>
                  <a:lnTo>
                    <a:pt x="6298146" y="484517"/>
                  </a:lnTo>
                  <a:lnTo>
                    <a:pt x="6298146" y="15417"/>
                  </a:lnTo>
                  <a:close/>
                </a:path>
                <a:path w="7169784" h="580390">
                  <a:moveTo>
                    <a:pt x="6785699" y="15887"/>
                  </a:moveTo>
                  <a:lnTo>
                    <a:pt x="6725386" y="15887"/>
                  </a:lnTo>
                  <a:lnTo>
                    <a:pt x="6725386" y="216547"/>
                  </a:lnTo>
                  <a:lnTo>
                    <a:pt x="6486817" y="216547"/>
                  </a:lnTo>
                  <a:lnTo>
                    <a:pt x="6486817" y="15887"/>
                  </a:lnTo>
                  <a:lnTo>
                    <a:pt x="6426505" y="15887"/>
                  </a:lnTo>
                  <a:lnTo>
                    <a:pt x="6426505" y="216547"/>
                  </a:lnTo>
                  <a:lnTo>
                    <a:pt x="6426505" y="274967"/>
                  </a:lnTo>
                  <a:lnTo>
                    <a:pt x="6426505" y="484517"/>
                  </a:lnTo>
                  <a:lnTo>
                    <a:pt x="6486817" y="484517"/>
                  </a:lnTo>
                  <a:lnTo>
                    <a:pt x="6486817" y="274967"/>
                  </a:lnTo>
                  <a:lnTo>
                    <a:pt x="6725386" y="274967"/>
                  </a:lnTo>
                  <a:lnTo>
                    <a:pt x="6725386" y="484517"/>
                  </a:lnTo>
                  <a:lnTo>
                    <a:pt x="6785699" y="484517"/>
                  </a:lnTo>
                  <a:lnTo>
                    <a:pt x="6785699" y="274967"/>
                  </a:lnTo>
                  <a:lnTo>
                    <a:pt x="6785699" y="216547"/>
                  </a:lnTo>
                  <a:lnTo>
                    <a:pt x="6785699" y="15887"/>
                  </a:lnTo>
                  <a:close/>
                </a:path>
                <a:path w="7169784" h="580390">
                  <a:moveTo>
                    <a:pt x="7169378" y="15887"/>
                  </a:moveTo>
                  <a:lnTo>
                    <a:pt x="6914058" y="15887"/>
                  </a:lnTo>
                  <a:lnTo>
                    <a:pt x="6914058" y="74307"/>
                  </a:lnTo>
                  <a:lnTo>
                    <a:pt x="7169378" y="74307"/>
                  </a:lnTo>
                  <a:lnTo>
                    <a:pt x="7169378" y="15887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240" y="1329802"/>
              <a:ext cx="6806075" cy="450307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6784" y="2115118"/>
              <a:ext cx="5758986" cy="345599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30329" y="2376891"/>
              <a:ext cx="4712335" cy="2409190"/>
            </a:xfrm>
            <a:custGeom>
              <a:avLst/>
              <a:gdLst/>
              <a:ahLst/>
              <a:cxnLst/>
              <a:rect l="l" t="t" r="r" b="b"/>
              <a:pathLst>
                <a:path w="4712335" h="2409190">
                  <a:moveTo>
                    <a:pt x="4502480" y="0"/>
                  </a:moveTo>
                  <a:lnTo>
                    <a:pt x="209417" y="0"/>
                  </a:lnTo>
                  <a:lnTo>
                    <a:pt x="161400" y="5530"/>
                  </a:lnTo>
                  <a:lnTo>
                    <a:pt x="117321" y="21285"/>
                  </a:lnTo>
                  <a:lnTo>
                    <a:pt x="78437" y="46006"/>
                  </a:lnTo>
                  <a:lnTo>
                    <a:pt x="46006" y="78437"/>
                  </a:lnTo>
                  <a:lnTo>
                    <a:pt x="21285" y="117321"/>
                  </a:lnTo>
                  <a:lnTo>
                    <a:pt x="5530" y="161400"/>
                  </a:lnTo>
                  <a:lnTo>
                    <a:pt x="0" y="209417"/>
                  </a:lnTo>
                  <a:lnTo>
                    <a:pt x="0" y="2199484"/>
                  </a:lnTo>
                  <a:lnTo>
                    <a:pt x="5530" y="2247501"/>
                  </a:lnTo>
                  <a:lnTo>
                    <a:pt x="21285" y="2291580"/>
                  </a:lnTo>
                  <a:lnTo>
                    <a:pt x="46006" y="2330464"/>
                  </a:lnTo>
                  <a:lnTo>
                    <a:pt x="78437" y="2362895"/>
                  </a:lnTo>
                  <a:lnTo>
                    <a:pt x="117321" y="2387616"/>
                  </a:lnTo>
                  <a:lnTo>
                    <a:pt x="161400" y="2403371"/>
                  </a:lnTo>
                  <a:lnTo>
                    <a:pt x="209417" y="2408901"/>
                  </a:lnTo>
                  <a:lnTo>
                    <a:pt x="4502480" y="2408901"/>
                  </a:lnTo>
                  <a:lnTo>
                    <a:pt x="4550498" y="2403371"/>
                  </a:lnTo>
                  <a:lnTo>
                    <a:pt x="4594577" y="2387616"/>
                  </a:lnTo>
                  <a:lnTo>
                    <a:pt x="4633460" y="2362895"/>
                  </a:lnTo>
                  <a:lnTo>
                    <a:pt x="4665891" y="2330464"/>
                  </a:lnTo>
                  <a:lnTo>
                    <a:pt x="4690612" y="2291580"/>
                  </a:lnTo>
                  <a:lnTo>
                    <a:pt x="4706367" y="2247501"/>
                  </a:lnTo>
                  <a:lnTo>
                    <a:pt x="4711898" y="2199484"/>
                  </a:lnTo>
                  <a:lnTo>
                    <a:pt x="4711898" y="209417"/>
                  </a:lnTo>
                  <a:lnTo>
                    <a:pt x="4706367" y="161400"/>
                  </a:lnTo>
                  <a:lnTo>
                    <a:pt x="4690612" y="117321"/>
                  </a:lnTo>
                  <a:lnTo>
                    <a:pt x="4665891" y="78437"/>
                  </a:lnTo>
                  <a:lnTo>
                    <a:pt x="4633460" y="46006"/>
                  </a:lnTo>
                  <a:lnTo>
                    <a:pt x="4594577" y="21285"/>
                  </a:lnTo>
                  <a:lnTo>
                    <a:pt x="4550498" y="5530"/>
                  </a:lnTo>
                  <a:lnTo>
                    <a:pt x="4502480" y="0"/>
                  </a:lnTo>
                  <a:close/>
                </a:path>
              </a:pathLst>
            </a:custGeom>
            <a:solidFill>
              <a:srgbClr val="1C166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6091" y="2292525"/>
              <a:ext cx="4900374" cy="259737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30329" y="2376891"/>
              <a:ext cx="4712335" cy="2409190"/>
            </a:xfrm>
            <a:custGeom>
              <a:avLst/>
              <a:gdLst/>
              <a:ahLst/>
              <a:cxnLst/>
              <a:rect l="l" t="t" r="r" b="b"/>
              <a:pathLst>
                <a:path w="4712335" h="2409190">
                  <a:moveTo>
                    <a:pt x="4502480" y="0"/>
                  </a:moveTo>
                  <a:lnTo>
                    <a:pt x="209417" y="0"/>
                  </a:lnTo>
                  <a:lnTo>
                    <a:pt x="161400" y="5530"/>
                  </a:lnTo>
                  <a:lnTo>
                    <a:pt x="117321" y="21285"/>
                  </a:lnTo>
                  <a:lnTo>
                    <a:pt x="78437" y="46006"/>
                  </a:lnTo>
                  <a:lnTo>
                    <a:pt x="46006" y="78437"/>
                  </a:lnTo>
                  <a:lnTo>
                    <a:pt x="21285" y="117321"/>
                  </a:lnTo>
                  <a:lnTo>
                    <a:pt x="5530" y="161400"/>
                  </a:lnTo>
                  <a:lnTo>
                    <a:pt x="0" y="209417"/>
                  </a:lnTo>
                  <a:lnTo>
                    <a:pt x="0" y="2199484"/>
                  </a:lnTo>
                  <a:lnTo>
                    <a:pt x="5530" y="2247501"/>
                  </a:lnTo>
                  <a:lnTo>
                    <a:pt x="21285" y="2291580"/>
                  </a:lnTo>
                  <a:lnTo>
                    <a:pt x="46006" y="2330464"/>
                  </a:lnTo>
                  <a:lnTo>
                    <a:pt x="78437" y="2362895"/>
                  </a:lnTo>
                  <a:lnTo>
                    <a:pt x="117321" y="2387616"/>
                  </a:lnTo>
                  <a:lnTo>
                    <a:pt x="161400" y="2403371"/>
                  </a:lnTo>
                  <a:lnTo>
                    <a:pt x="209417" y="2408901"/>
                  </a:lnTo>
                  <a:lnTo>
                    <a:pt x="4502480" y="2408901"/>
                  </a:lnTo>
                  <a:lnTo>
                    <a:pt x="4550498" y="2403371"/>
                  </a:lnTo>
                  <a:lnTo>
                    <a:pt x="4594577" y="2387616"/>
                  </a:lnTo>
                  <a:lnTo>
                    <a:pt x="4633460" y="2362895"/>
                  </a:lnTo>
                  <a:lnTo>
                    <a:pt x="4665891" y="2330464"/>
                  </a:lnTo>
                  <a:lnTo>
                    <a:pt x="4690612" y="2291580"/>
                  </a:lnTo>
                  <a:lnTo>
                    <a:pt x="4706367" y="2247501"/>
                  </a:lnTo>
                  <a:lnTo>
                    <a:pt x="4711898" y="2199484"/>
                  </a:lnTo>
                  <a:lnTo>
                    <a:pt x="4711898" y="209417"/>
                  </a:lnTo>
                  <a:lnTo>
                    <a:pt x="4706367" y="161400"/>
                  </a:lnTo>
                  <a:lnTo>
                    <a:pt x="4690612" y="117321"/>
                  </a:lnTo>
                  <a:lnTo>
                    <a:pt x="4665891" y="78437"/>
                  </a:lnTo>
                  <a:lnTo>
                    <a:pt x="4633460" y="46006"/>
                  </a:lnTo>
                  <a:lnTo>
                    <a:pt x="4594577" y="21285"/>
                  </a:lnTo>
                  <a:lnTo>
                    <a:pt x="4550498" y="5530"/>
                  </a:lnTo>
                  <a:lnTo>
                    <a:pt x="4502480" y="0"/>
                  </a:lnTo>
                  <a:close/>
                </a:path>
              </a:pathLst>
            </a:custGeom>
            <a:solidFill>
              <a:srgbClr val="1C166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6106" y="1329802"/>
              <a:ext cx="6806075" cy="45030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9650" y="2115118"/>
              <a:ext cx="5758986" cy="345599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853194" y="2376891"/>
              <a:ext cx="4712335" cy="2409190"/>
            </a:xfrm>
            <a:custGeom>
              <a:avLst/>
              <a:gdLst/>
              <a:ahLst/>
              <a:cxnLst/>
              <a:rect l="l" t="t" r="r" b="b"/>
              <a:pathLst>
                <a:path w="4712334" h="2409190">
                  <a:moveTo>
                    <a:pt x="4502480" y="0"/>
                  </a:moveTo>
                  <a:lnTo>
                    <a:pt x="209417" y="0"/>
                  </a:lnTo>
                  <a:lnTo>
                    <a:pt x="161400" y="5530"/>
                  </a:lnTo>
                  <a:lnTo>
                    <a:pt x="117321" y="21285"/>
                  </a:lnTo>
                  <a:lnTo>
                    <a:pt x="78437" y="46006"/>
                  </a:lnTo>
                  <a:lnTo>
                    <a:pt x="46006" y="78437"/>
                  </a:lnTo>
                  <a:lnTo>
                    <a:pt x="21285" y="117321"/>
                  </a:lnTo>
                  <a:lnTo>
                    <a:pt x="5530" y="161400"/>
                  </a:lnTo>
                  <a:lnTo>
                    <a:pt x="0" y="209417"/>
                  </a:lnTo>
                  <a:lnTo>
                    <a:pt x="0" y="2199484"/>
                  </a:lnTo>
                  <a:lnTo>
                    <a:pt x="5530" y="2247501"/>
                  </a:lnTo>
                  <a:lnTo>
                    <a:pt x="21285" y="2291580"/>
                  </a:lnTo>
                  <a:lnTo>
                    <a:pt x="46006" y="2330464"/>
                  </a:lnTo>
                  <a:lnTo>
                    <a:pt x="78437" y="2362895"/>
                  </a:lnTo>
                  <a:lnTo>
                    <a:pt x="117321" y="2387616"/>
                  </a:lnTo>
                  <a:lnTo>
                    <a:pt x="161400" y="2403371"/>
                  </a:lnTo>
                  <a:lnTo>
                    <a:pt x="209417" y="2408901"/>
                  </a:lnTo>
                  <a:lnTo>
                    <a:pt x="4502480" y="2408901"/>
                  </a:lnTo>
                  <a:lnTo>
                    <a:pt x="4550498" y="2403371"/>
                  </a:lnTo>
                  <a:lnTo>
                    <a:pt x="4594577" y="2387616"/>
                  </a:lnTo>
                  <a:lnTo>
                    <a:pt x="4633460" y="2362895"/>
                  </a:lnTo>
                  <a:lnTo>
                    <a:pt x="4665891" y="2330464"/>
                  </a:lnTo>
                  <a:lnTo>
                    <a:pt x="4690612" y="2291580"/>
                  </a:lnTo>
                  <a:lnTo>
                    <a:pt x="4706367" y="2247501"/>
                  </a:lnTo>
                  <a:lnTo>
                    <a:pt x="4711898" y="2199484"/>
                  </a:lnTo>
                  <a:lnTo>
                    <a:pt x="4711898" y="209417"/>
                  </a:lnTo>
                  <a:lnTo>
                    <a:pt x="4706367" y="161400"/>
                  </a:lnTo>
                  <a:lnTo>
                    <a:pt x="4690612" y="117321"/>
                  </a:lnTo>
                  <a:lnTo>
                    <a:pt x="4665891" y="78437"/>
                  </a:lnTo>
                  <a:lnTo>
                    <a:pt x="4633460" y="46006"/>
                  </a:lnTo>
                  <a:lnTo>
                    <a:pt x="4594577" y="21285"/>
                  </a:lnTo>
                  <a:lnTo>
                    <a:pt x="4550498" y="5530"/>
                  </a:lnTo>
                  <a:lnTo>
                    <a:pt x="4502480" y="0"/>
                  </a:lnTo>
                  <a:close/>
                </a:path>
              </a:pathLst>
            </a:custGeom>
            <a:solidFill>
              <a:srgbClr val="1C166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58956" y="2292525"/>
              <a:ext cx="4900374" cy="259737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853194" y="2376891"/>
              <a:ext cx="4712335" cy="2409190"/>
            </a:xfrm>
            <a:custGeom>
              <a:avLst/>
              <a:gdLst/>
              <a:ahLst/>
              <a:cxnLst/>
              <a:rect l="l" t="t" r="r" b="b"/>
              <a:pathLst>
                <a:path w="4712334" h="2409190">
                  <a:moveTo>
                    <a:pt x="4502480" y="0"/>
                  </a:moveTo>
                  <a:lnTo>
                    <a:pt x="209417" y="0"/>
                  </a:lnTo>
                  <a:lnTo>
                    <a:pt x="161400" y="5530"/>
                  </a:lnTo>
                  <a:lnTo>
                    <a:pt x="117321" y="21285"/>
                  </a:lnTo>
                  <a:lnTo>
                    <a:pt x="78437" y="46006"/>
                  </a:lnTo>
                  <a:lnTo>
                    <a:pt x="46006" y="78437"/>
                  </a:lnTo>
                  <a:lnTo>
                    <a:pt x="21285" y="117321"/>
                  </a:lnTo>
                  <a:lnTo>
                    <a:pt x="5530" y="161400"/>
                  </a:lnTo>
                  <a:lnTo>
                    <a:pt x="0" y="209417"/>
                  </a:lnTo>
                  <a:lnTo>
                    <a:pt x="0" y="2199484"/>
                  </a:lnTo>
                  <a:lnTo>
                    <a:pt x="5530" y="2247501"/>
                  </a:lnTo>
                  <a:lnTo>
                    <a:pt x="21285" y="2291580"/>
                  </a:lnTo>
                  <a:lnTo>
                    <a:pt x="46006" y="2330464"/>
                  </a:lnTo>
                  <a:lnTo>
                    <a:pt x="78437" y="2362895"/>
                  </a:lnTo>
                  <a:lnTo>
                    <a:pt x="117321" y="2387616"/>
                  </a:lnTo>
                  <a:lnTo>
                    <a:pt x="161400" y="2403371"/>
                  </a:lnTo>
                  <a:lnTo>
                    <a:pt x="209417" y="2408901"/>
                  </a:lnTo>
                  <a:lnTo>
                    <a:pt x="4502480" y="2408901"/>
                  </a:lnTo>
                  <a:lnTo>
                    <a:pt x="4550498" y="2403371"/>
                  </a:lnTo>
                  <a:lnTo>
                    <a:pt x="4594577" y="2387616"/>
                  </a:lnTo>
                  <a:lnTo>
                    <a:pt x="4633460" y="2362895"/>
                  </a:lnTo>
                  <a:lnTo>
                    <a:pt x="4665891" y="2330464"/>
                  </a:lnTo>
                  <a:lnTo>
                    <a:pt x="4690612" y="2291580"/>
                  </a:lnTo>
                  <a:lnTo>
                    <a:pt x="4706367" y="2247501"/>
                  </a:lnTo>
                  <a:lnTo>
                    <a:pt x="4711898" y="2199484"/>
                  </a:lnTo>
                  <a:lnTo>
                    <a:pt x="4711898" y="209417"/>
                  </a:lnTo>
                  <a:lnTo>
                    <a:pt x="4706367" y="161400"/>
                  </a:lnTo>
                  <a:lnTo>
                    <a:pt x="4690612" y="117321"/>
                  </a:lnTo>
                  <a:lnTo>
                    <a:pt x="4665891" y="78437"/>
                  </a:lnTo>
                  <a:lnTo>
                    <a:pt x="4633460" y="46006"/>
                  </a:lnTo>
                  <a:lnTo>
                    <a:pt x="4594577" y="21285"/>
                  </a:lnTo>
                  <a:lnTo>
                    <a:pt x="4550498" y="5530"/>
                  </a:lnTo>
                  <a:lnTo>
                    <a:pt x="4502480" y="0"/>
                  </a:lnTo>
                  <a:close/>
                </a:path>
              </a:pathLst>
            </a:custGeom>
            <a:solidFill>
              <a:srgbClr val="1C166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240" y="4324475"/>
              <a:ext cx="6806075" cy="450307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6784" y="5109792"/>
              <a:ext cx="5758986" cy="345599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30329" y="5371564"/>
              <a:ext cx="4712335" cy="2409190"/>
            </a:xfrm>
            <a:custGeom>
              <a:avLst/>
              <a:gdLst/>
              <a:ahLst/>
              <a:cxnLst/>
              <a:rect l="l" t="t" r="r" b="b"/>
              <a:pathLst>
                <a:path w="4712335" h="2409190">
                  <a:moveTo>
                    <a:pt x="4502480" y="0"/>
                  </a:moveTo>
                  <a:lnTo>
                    <a:pt x="209417" y="0"/>
                  </a:lnTo>
                  <a:lnTo>
                    <a:pt x="161400" y="5530"/>
                  </a:lnTo>
                  <a:lnTo>
                    <a:pt x="117321" y="21285"/>
                  </a:lnTo>
                  <a:lnTo>
                    <a:pt x="78437" y="46006"/>
                  </a:lnTo>
                  <a:lnTo>
                    <a:pt x="46006" y="78437"/>
                  </a:lnTo>
                  <a:lnTo>
                    <a:pt x="21285" y="117321"/>
                  </a:lnTo>
                  <a:lnTo>
                    <a:pt x="5530" y="161400"/>
                  </a:lnTo>
                  <a:lnTo>
                    <a:pt x="0" y="209417"/>
                  </a:lnTo>
                  <a:lnTo>
                    <a:pt x="0" y="2199484"/>
                  </a:lnTo>
                  <a:lnTo>
                    <a:pt x="5530" y="2247501"/>
                  </a:lnTo>
                  <a:lnTo>
                    <a:pt x="21285" y="2291580"/>
                  </a:lnTo>
                  <a:lnTo>
                    <a:pt x="46006" y="2330464"/>
                  </a:lnTo>
                  <a:lnTo>
                    <a:pt x="78437" y="2362895"/>
                  </a:lnTo>
                  <a:lnTo>
                    <a:pt x="117321" y="2387616"/>
                  </a:lnTo>
                  <a:lnTo>
                    <a:pt x="161400" y="2403371"/>
                  </a:lnTo>
                  <a:lnTo>
                    <a:pt x="209417" y="2408901"/>
                  </a:lnTo>
                  <a:lnTo>
                    <a:pt x="4502480" y="2408901"/>
                  </a:lnTo>
                  <a:lnTo>
                    <a:pt x="4550498" y="2403371"/>
                  </a:lnTo>
                  <a:lnTo>
                    <a:pt x="4594577" y="2387616"/>
                  </a:lnTo>
                  <a:lnTo>
                    <a:pt x="4633460" y="2362895"/>
                  </a:lnTo>
                  <a:lnTo>
                    <a:pt x="4665891" y="2330464"/>
                  </a:lnTo>
                  <a:lnTo>
                    <a:pt x="4690612" y="2291580"/>
                  </a:lnTo>
                  <a:lnTo>
                    <a:pt x="4706367" y="2247501"/>
                  </a:lnTo>
                  <a:lnTo>
                    <a:pt x="4711898" y="2199484"/>
                  </a:lnTo>
                  <a:lnTo>
                    <a:pt x="4711898" y="209417"/>
                  </a:lnTo>
                  <a:lnTo>
                    <a:pt x="4706367" y="161400"/>
                  </a:lnTo>
                  <a:lnTo>
                    <a:pt x="4690612" y="117321"/>
                  </a:lnTo>
                  <a:lnTo>
                    <a:pt x="4665891" y="78437"/>
                  </a:lnTo>
                  <a:lnTo>
                    <a:pt x="4633460" y="46006"/>
                  </a:lnTo>
                  <a:lnTo>
                    <a:pt x="4594577" y="21285"/>
                  </a:lnTo>
                  <a:lnTo>
                    <a:pt x="4550498" y="5530"/>
                  </a:lnTo>
                  <a:lnTo>
                    <a:pt x="4502480" y="0"/>
                  </a:lnTo>
                  <a:close/>
                </a:path>
              </a:pathLst>
            </a:custGeom>
            <a:solidFill>
              <a:srgbClr val="1C166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6091" y="5287199"/>
              <a:ext cx="4900374" cy="259737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30329" y="5371564"/>
              <a:ext cx="4712335" cy="2409190"/>
            </a:xfrm>
            <a:custGeom>
              <a:avLst/>
              <a:gdLst/>
              <a:ahLst/>
              <a:cxnLst/>
              <a:rect l="l" t="t" r="r" b="b"/>
              <a:pathLst>
                <a:path w="4712335" h="2409190">
                  <a:moveTo>
                    <a:pt x="4502480" y="0"/>
                  </a:moveTo>
                  <a:lnTo>
                    <a:pt x="209417" y="0"/>
                  </a:lnTo>
                  <a:lnTo>
                    <a:pt x="161400" y="5530"/>
                  </a:lnTo>
                  <a:lnTo>
                    <a:pt x="117321" y="21285"/>
                  </a:lnTo>
                  <a:lnTo>
                    <a:pt x="78437" y="46006"/>
                  </a:lnTo>
                  <a:lnTo>
                    <a:pt x="46006" y="78437"/>
                  </a:lnTo>
                  <a:lnTo>
                    <a:pt x="21285" y="117321"/>
                  </a:lnTo>
                  <a:lnTo>
                    <a:pt x="5530" y="161400"/>
                  </a:lnTo>
                  <a:lnTo>
                    <a:pt x="0" y="209417"/>
                  </a:lnTo>
                  <a:lnTo>
                    <a:pt x="0" y="2199484"/>
                  </a:lnTo>
                  <a:lnTo>
                    <a:pt x="5530" y="2247501"/>
                  </a:lnTo>
                  <a:lnTo>
                    <a:pt x="21285" y="2291580"/>
                  </a:lnTo>
                  <a:lnTo>
                    <a:pt x="46006" y="2330464"/>
                  </a:lnTo>
                  <a:lnTo>
                    <a:pt x="78437" y="2362895"/>
                  </a:lnTo>
                  <a:lnTo>
                    <a:pt x="117321" y="2387616"/>
                  </a:lnTo>
                  <a:lnTo>
                    <a:pt x="161400" y="2403371"/>
                  </a:lnTo>
                  <a:lnTo>
                    <a:pt x="209417" y="2408901"/>
                  </a:lnTo>
                  <a:lnTo>
                    <a:pt x="4502480" y="2408901"/>
                  </a:lnTo>
                  <a:lnTo>
                    <a:pt x="4550498" y="2403371"/>
                  </a:lnTo>
                  <a:lnTo>
                    <a:pt x="4594577" y="2387616"/>
                  </a:lnTo>
                  <a:lnTo>
                    <a:pt x="4633460" y="2362895"/>
                  </a:lnTo>
                  <a:lnTo>
                    <a:pt x="4665891" y="2330464"/>
                  </a:lnTo>
                  <a:lnTo>
                    <a:pt x="4690612" y="2291580"/>
                  </a:lnTo>
                  <a:lnTo>
                    <a:pt x="4706367" y="2247501"/>
                  </a:lnTo>
                  <a:lnTo>
                    <a:pt x="4711898" y="2199484"/>
                  </a:lnTo>
                  <a:lnTo>
                    <a:pt x="4711898" y="209417"/>
                  </a:lnTo>
                  <a:lnTo>
                    <a:pt x="4706367" y="161400"/>
                  </a:lnTo>
                  <a:lnTo>
                    <a:pt x="4690612" y="117321"/>
                  </a:lnTo>
                  <a:lnTo>
                    <a:pt x="4665891" y="78437"/>
                  </a:lnTo>
                  <a:lnTo>
                    <a:pt x="4633460" y="46006"/>
                  </a:lnTo>
                  <a:lnTo>
                    <a:pt x="4594577" y="21285"/>
                  </a:lnTo>
                  <a:lnTo>
                    <a:pt x="4550498" y="5530"/>
                  </a:lnTo>
                  <a:lnTo>
                    <a:pt x="4502480" y="0"/>
                  </a:lnTo>
                  <a:close/>
                </a:path>
              </a:pathLst>
            </a:custGeom>
            <a:solidFill>
              <a:srgbClr val="1C166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6106" y="4324475"/>
              <a:ext cx="6806075" cy="450307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9650" y="5109792"/>
              <a:ext cx="5758986" cy="345599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853194" y="5371564"/>
              <a:ext cx="4712335" cy="2409190"/>
            </a:xfrm>
            <a:custGeom>
              <a:avLst/>
              <a:gdLst/>
              <a:ahLst/>
              <a:cxnLst/>
              <a:rect l="l" t="t" r="r" b="b"/>
              <a:pathLst>
                <a:path w="4712334" h="2409190">
                  <a:moveTo>
                    <a:pt x="4502480" y="0"/>
                  </a:moveTo>
                  <a:lnTo>
                    <a:pt x="209417" y="0"/>
                  </a:lnTo>
                  <a:lnTo>
                    <a:pt x="161400" y="5530"/>
                  </a:lnTo>
                  <a:lnTo>
                    <a:pt x="117321" y="21285"/>
                  </a:lnTo>
                  <a:lnTo>
                    <a:pt x="78437" y="46006"/>
                  </a:lnTo>
                  <a:lnTo>
                    <a:pt x="46006" y="78437"/>
                  </a:lnTo>
                  <a:lnTo>
                    <a:pt x="21285" y="117321"/>
                  </a:lnTo>
                  <a:lnTo>
                    <a:pt x="5530" y="161400"/>
                  </a:lnTo>
                  <a:lnTo>
                    <a:pt x="0" y="209417"/>
                  </a:lnTo>
                  <a:lnTo>
                    <a:pt x="0" y="2199484"/>
                  </a:lnTo>
                  <a:lnTo>
                    <a:pt x="5530" y="2247501"/>
                  </a:lnTo>
                  <a:lnTo>
                    <a:pt x="21285" y="2291580"/>
                  </a:lnTo>
                  <a:lnTo>
                    <a:pt x="46006" y="2330464"/>
                  </a:lnTo>
                  <a:lnTo>
                    <a:pt x="78437" y="2362895"/>
                  </a:lnTo>
                  <a:lnTo>
                    <a:pt x="117321" y="2387616"/>
                  </a:lnTo>
                  <a:lnTo>
                    <a:pt x="161400" y="2403371"/>
                  </a:lnTo>
                  <a:lnTo>
                    <a:pt x="209417" y="2408901"/>
                  </a:lnTo>
                  <a:lnTo>
                    <a:pt x="4502480" y="2408901"/>
                  </a:lnTo>
                  <a:lnTo>
                    <a:pt x="4550498" y="2403371"/>
                  </a:lnTo>
                  <a:lnTo>
                    <a:pt x="4594577" y="2387616"/>
                  </a:lnTo>
                  <a:lnTo>
                    <a:pt x="4633460" y="2362895"/>
                  </a:lnTo>
                  <a:lnTo>
                    <a:pt x="4665891" y="2330464"/>
                  </a:lnTo>
                  <a:lnTo>
                    <a:pt x="4690612" y="2291580"/>
                  </a:lnTo>
                  <a:lnTo>
                    <a:pt x="4706367" y="2247501"/>
                  </a:lnTo>
                  <a:lnTo>
                    <a:pt x="4711898" y="2199484"/>
                  </a:lnTo>
                  <a:lnTo>
                    <a:pt x="4711898" y="209417"/>
                  </a:lnTo>
                  <a:lnTo>
                    <a:pt x="4706367" y="161400"/>
                  </a:lnTo>
                  <a:lnTo>
                    <a:pt x="4690612" y="117321"/>
                  </a:lnTo>
                  <a:lnTo>
                    <a:pt x="4665891" y="78437"/>
                  </a:lnTo>
                  <a:lnTo>
                    <a:pt x="4633460" y="46006"/>
                  </a:lnTo>
                  <a:lnTo>
                    <a:pt x="4594577" y="21285"/>
                  </a:lnTo>
                  <a:lnTo>
                    <a:pt x="4550498" y="5530"/>
                  </a:lnTo>
                  <a:lnTo>
                    <a:pt x="4502480" y="0"/>
                  </a:lnTo>
                  <a:close/>
                </a:path>
              </a:pathLst>
            </a:custGeom>
            <a:solidFill>
              <a:srgbClr val="1C166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58956" y="5287199"/>
              <a:ext cx="4900374" cy="259737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853194" y="5371564"/>
              <a:ext cx="4712335" cy="2409190"/>
            </a:xfrm>
            <a:custGeom>
              <a:avLst/>
              <a:gdLst/>
              <a:ahLst/>
              <a:cxnLst/>
              <a:rect l="l" t="t" r="r" b="b"/>
              <a:pathLst>
                <a:path w="4712334" h="2409190">
                  <a:moveTo>
                    <a:pt x="4502480" y="0"/>
                  </a:moveTo>
                  <a:lnTo>
                    <a:pt x="209417" y="0"/>
                  </a:lnTo>
                  <a:lnTo>
                    <a:pt x="161400" y="5530"/>
                  </a:lnTo>
                  <a:lnTo>
                    <a:pt x="117321" y="21285"/>
                  </a:lnTo>
                  <a:lnTo>
                    <a:pt x="78437" y="46006"/>
                  </a:lnTo>
                  <a:lnTo>
                    <a:pt x="46006" y="78437"/>
                  </a:lnTo>
                  <a:lnTo>
                    <a:pt x="21285" y="117321"/>
                  </a:lnTo>
                  <a:lnTo>
                    <a:pt x="5530" y="161400"/>
                  </a:lnTo>
                  <a:lnTo>
                    <a:pt x="0" y="209417"/>
                  </a:lnTo>
                  <a:lnTo>
                    <a:pt x="0" y="2199484"/>
                  </a:lnTo>
                  <a:lnTo>
                    <a:pt x="5530" y="2247501"/>
                  </a:lnTo>
                  <a:lnTo>
                    <a:pt x="21285" y="2291580"/>
                  </a:lnTo>
                  <a:lnTo>
                    <a:pt x="46006" y="2330464"/>
                  </a:lnTo>
                  <a:lnTo>
                    <a:pt x="78437" y="2362895"/>
                  </a:lnTo>
                  <a:lnTo>
                    <a:pt x="117321" y="2387616"/>
                  </a:lnTo>
                  <a:lnTo>
                    <a:pt x="161400" y="2403371"/>
                  </a:lnTo>
                  <a:lnTo>
                    <a:pt x="209417" y="2408901"/>
                  </a:lnTo>
                  <a:lnTo>
                    <a:pt x="4502480" y="2408901"/>
                  </a:lnTo>
                  <a:lnTo>
                    <a:pt x="4550498" y="2403371"/>
                  </a:lnTo>
                  <a:lnTo>
                    <a:pt x="4594577" y="2387616"/>
                  </a:lnTo>
                  <a:lnTo>
                    <a:pt x="4633460" y="2362895"/>
                  </a:lnTo>
                  <a:lnTo>
                    <a:pt x="4665891" y="2330464"/>
                  </a:lnTo>
                  <a:lnTo>
                    <a:pt x="4690612" y="2291580"/>
                  </a:lnTo>
                  <a:lnTo>
                    <a:pt x="4706367" y="2247501"/>
                  </a:lnTo>
                  <a:lnTo>
                    <a:pt x="4711898" y="2199484"/>
                  </a:lnTo>
                  <a:lnTo>
                    <a:pt x="4711898" y="209417"/>
                  </a:lnTo>
                  <a:lnTo>
                    <a:pt x="4706367" y="161400"/>
                  </a:lnTo>
                  <a:lnTo>
                    <a:pt x="4690612" y="117321"/>
                  </a:lnTo>
                  <a:lnTo>
                    <a:pt x="4665891" y="78437"/>
                  </a:lnTo>
                  <a:lnTo>
                    <a:pt x="4633460" y="46006"/>
                  </a:lnTo>
                  <a:lnTo>
                    <a:pt x="4594577" y="21285"/>
                  </a:lnTo>
                  <a:lnTo>
                    <a:pt x="4550498" y="5530"/>
                  </a:lnTo>
                  <a:lnTo>
                    <a:pt x="4502480" y="0"/>
                  </a:lnTo>
                  <a:close/>
                </a:path>
              </a:pathLst>
            </a:custGeom>
            <a:solidFill>
              <a:srgbClr val="1C166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00961" y="7277265"/>
              <a:ext cx="6806075" cy="403129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24505" y="8062581"/>
              <a:ext cx="5758986" cy="324597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848050" y="8324353"/>
              <a:ext cx="4712335" cy="2409190"/>
            </a:xfrm>
            <a:custGeom>
              <a:avLst/>
              <a:gdLst/>
              <a:ahLst/>
              <a:cxnLst/>
              <a:rect l="l" t="t" r="r" b="b"/>
              <a:pathLst>
                <a:path w="4712334" h="2409190">
                  <a:moveTo>
                    <a:pt x="4502480" y="0"/>
                  </a:moveTo>
                  <a:lnTo>
                    <a:pt x="209417" y="0"/>
                  </a:lnTo>
                  <a:lnTo>
                    <a:pt x="161400" y="5530"/>
                  </a:lnTo>
                  <a:lnTo>
                    <a:pt x="117321" y="21285"/>
                  </a:lnTo>
                  <a:lnTo>
                    <a:pt x="78437" y="46006"/>
                  </a:lnTo>
                  <a:lnTo>
                    <a:pt x="46006" y="78437"/>
                  </a:lnTo>
                  <a:lnTo>
                    <a:pt x="21285" y="117321"/>
                  </a:lnTo>
                  <a:lnTo>
                    <a:pt x="5530" y="161400"/>
                  </a:lnTo>
                  <a:lnTo>
                    <a:pt x="0" y="209417"/>
                  </a:lnTo>
                  <a:lnTo>
                    <a:pt x="0" y="2199484"/>
                  </a:lnTo>
                  <a:lnTo>
                    <a:pt x="5530" y="2247501"/>
                  </a:lnTo>
                  <a:lnTo>
                    <a:pt x="21285" y="2291580"/>
                  </a:lnTo>
                  <a:lnTo>
                    <a:pt x="46006" y="2330464"/>
                  </a:lnTo>
                  <a:lnTo>
                    <a:pt x="78437" y="2362895"/>
                  </a:lnTo>
                  <a:lnTo>
                    <a:pt x="117321" y="2387616"/>
                  </a:lnTo>
                  <a:lnTo>
                    <a:pt x="161400" y="2403371"/>
                  </a:lnTo>
                  <a:lnTo>
                    <a:pt x="209417" y="2408901"/>
                  </a:lnTo>
                  <a:lnTo>
                    <a:pt x="4502480" y="2408901"/>
                  </a:lnTo>
                  <a:lnTo>
                    <a:pt x="4550498" y="2403371"/>
                  </a:lnTo>
                  <a:lnTo>
                    <a:pt x="4594577" y="2387616"/>
                  </a:lnTo>
                  <a:lnTo>
                    <a:pt x="4633460" y="2362895"/>
                  </a:lnTo>
                  <a:lnTo>
                    <a:pt x="4665891" y="2330464"/>
                  </a:lnTo>
                  <a:lnTo>
                    <a:pt x="4690612" y="2291580"/>
                  </a:lnTo>
                  <a:lnTo>
                    <a:pt x="4706367" y="2247501"/>
                  </a:lnTo>
                  <a:lnTo>
                    <a:pt x="4711898" y="2199484"/>
                  </a:lnTo>
                  <a:lnTo>
                    <a:pt x="4711898" y="209417"/>
                  </a:lnTo>
                  <a:lnTo>
                    <a:pt x="4706367" y="161400"/>
                  </a:lnTo>
                  <a:lnTo>
                    <a:pt x="4690612" y="117321"/>
                  </a:lnTo>
                  <a:lnTo>
                    <a:pt x="4665891" y="78437"/>
                  </a:lnTo>
                  <a:lnTo>
                    <a:pt x="4633460" y="46006"/>
                  </a:lnTo>
                  <a:lnTo>
                    <a:pt x="4594577" y="21285"/>
                  </a:lnTo>
                  <a:lnTo>
                    <a:pt x="4550498" y="5530"/>
                  </a:lnTo>
                  <a:lnTo>
                    <a:pt x="4502480" y="0"/>
                  </a:lnTo>
                  <a:close/>
                </a:path>
              </a:pathLst>
            </a:custGeom>
            <a:solidFill>
              <a:srgbClr val="1C166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3812" y="8239988"/>
              <a:ext cx="4900374" cy="25973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48050" y="8324353"/>
              <a:ext cx="4711898" cy="240890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90496" y="3790460"/>
              <a:ext cx="119786" cy="8795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21914" y="3857892"/>
              <a:ext cx="228265" cy="22952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7494" y="3857892"/>
              <a:ext cx="434995" cy="22952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99586" y="3857892"/>
              <a:ext cx="228265" cy="22952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9162" y="3861662"/>
              <a:ext cx="232453" cy="2219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91963" y="3861662"/>
              <a:ext cx="232453" cy="22198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02807" y="3857892"/>
              <a:ext cx="231197" cy="22952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562974" y="3861402"/>
              <a:ext cx="482600" cy="282575"/>
            </a:xfrm>
            <a:custGeom>
              <a:avLst/>
              <a:gdLst/>
              <a:ahLst/>
              <a:cxnLst/>
              <a:rect l="l" t="t" r="r" b="b"/>
              <a:pathLst>
                <a:path w="482600" h="282575">
                  <a:moveTo>
                    <a:pt x="244602" y="188747"/>
                  </a:moveTo>
                  <a:lnTo>
                    <a:pt x="209423" y="188747"/>
                  </a:lnTo>
                  <a:lnTo>
                    <a:pt x="209423" y="33769"/>
                  </a:lnTo>
                  <a:lnTo>
                    <a:pt x="209423" y="266"/>
                  </a:lnTo>
                  <a:lnTo>
                    <a:pt x="173824" y="266"/>
                  </a:lnTo>
                  <a:lnTo>
                    <a:pt x="173824" y="33769"/>
                  </a:lnTo>
                  <a:lnTo>
                    <a:pt x="173824" y="188747"/>
                  </a:lnTo>
                  <a:lnTo>
                    <a:pt x="66179" y="188747"/>
                  </a:lnTo>
                  <a:lnTo>
                    <a:pt x="71628" y="176695"/>
                  </a:lnTo>
                  <a:lnTo>
                    <a:pt x="75552" y="162775"/>
                  </a:lnTo>
                  <a:lnTo>
                    <a:pt x="78130" y="146329"/>
                  </a:lnTo>
                  <a:lnTo>
                    <a:pt x="79578" y="126758"/>
                  </a:lnTo>
                  <a:lnTo>
                    <a:pt x="84607" y="33769"/>
                  </a:lnTo>
                  <a:lnTo>
                    <a:pt x="173824" y="33769"/>
                  </a:lnTo>
                  <a:lnTo>
                    <a:pt x="173824" y="266"/>
                  </a:lnTo>
                  <a:lnTo>
                    <a:pt x="51104" y="266"/>
                  </a:lnTo>
                  <a:lnTo>
                    <a:pt x="43980" y="124663"/>
                  </a:lnTo>
                  <a:lnTo>
                    <a:pt x="42138" y="146507"/>
                  </a:lnTo>
                  <a:lnTo>
                    <a:pt x="39001" y="164084"/>
                  </a:lnTo>
                  <a:lnTo>
                    <a:pt x="34378" y="177965"/>
                  </a:lnTo>
                  <a:lnTo>
                    <a:pt x="28067" y="188747"/>
                  </a:lnTo>
                  <a:lnTo>
                    <a:pt x="0" y="188747"/>
                  </a:lnTo>
                  <a:lnTo>
                    <a:pt x="0" y="282143"/>
                  </a:lnTo>
                  <a:lnTo>
                    <a:pt x="33515" y="282143"/>
                  </a:lnTo>
                  <a:lnTo>
                    <a:pt x="33515" y="222250"/>
                  </a:lnTo>
                  <a:lnTo>
                    <a:pt x="210680" y="222250"/>
                  </a:lnTo>
                  <a:lnTo>
                    <a:pt x="210680" y="282143"/>
                  </a:lnTo>
                  <a:lnTo>
                    <a:pt x="244602" y="282143"/>
                  </a:lnTo>
                  <a:lnTo>
                    <a:pt x="244602" y="222250"/>
                  </a:lnTo>
                  <a:lnTo>
                    <a:pt x="244602" y="188747"/>
                  </a:lnTo>
                  <a:close/>
                </a:path>
                <a:path w="482600" h="282575">
                  <a:moveTo>
                    <a:pt x="482066" y="0"/>
                  </a:moveTo>
                  <a:lnTo>
                    <a:pt x="446468" y="0"/>
                  </a:lnTo>
                  <a:lnTo>
                    <a:pt x="446468" y="92710"/>
                  </a:lnTo>
                  <a:lnTo>
                    <a:pt x="328358" y="92710"/>
                  </a:lnTo>
                  <a:lnTo>
                    <a:pt x="328358" y="0"/>
                  </a:lnTo>
                  <a:lnTo>
                    <a:pt x="292760" y="0"/>
                  </a:lnTo>
                  <a:lnTo>
                    <a:pt x="292760" y="92710"/>
                  </a:lnTo>
                  <a:lnTo>
                    <a:pt x="292760" y="125730"/>
                  </a:lnTo>
                  <a:lnTo>
                    <a:pt x="292760" y="222250"/>
                  </a:lnTo>
                  <a:lnTo>
                    <a:pt x="328358" y="222250"/>
                  </a:lnTo>
                  <a:lnTo>
                    <a:pt x="328358" y="125730"/>
                  </a:lnTo>
                  <a:lnTo>
                    <a:pt x="446468" y="125730"/>
                  </a:lnTo>
                  <a:lnTo>
                    <a:pt x="446468" y="222250"/>
                  </a:lnTo>
                  <a:lnTo>
                    <a:pt x="482066" y="222250"/>
                  </a:lnTo>
                  <a:lnTo>
                    <a:pt x="482066" y="125730"/>
                  </a:lnTo>
                  <a:lnTo>
                    <a:pt x="482066" y="92710"/>
                  </a:lnTo>
                  <a:lnTo>
                    <a:pt x="482066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09719" y="3857892"/>
              <a:ext cx="231197" cy="22952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75530" y="3861662"/>
              <a:ext cx="186800" cy="22198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49487" y="3442827"/>
              <a:ext cx="189313" cy="22198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100474" y="3442569"/>
              <a:ext cx="403860" cy="287020"/>
            </a:xfrm>
            <a:custGeom>
              <a:avLst/>
              <a:gdLst/>
              <a:ahLst/>
              <a:cxnLst/>
              <a:rect l="l" t="t" r="r" b="b"/>
              <a:pathLst>
                <a:path w="403860" h="287020">
                  <a:moveTo>
                    <a:pt x="216966" y="266"/>
                  </a:moveTo>
                  <a:lnTo>
                    <a:pt x="177596" y="266"/>
                  </a:lnTo>
                  <a:lnTo>
                    <a:pt x="137388" y="89471"/>
                  </a:lnTo>
                  <a:lnTo>
                    <a:pt x="107226" y="157746"/>
                  </a:lnTo>
                  <a:lnTo>
                    <a:pt x="39382" y="266"/>
                  </a:lnTo>
                  <a:lnTo>
                    <a:pt x="0" y="266"/>
                  </a:lnTo>
                  <a:lnTo>
                    <a:pt x="0" y="2362"/>
                  </a:lnTo>
                  <a:lnTo>
                    <a:pt x="87541" y="197116"/>
                  </a:lnTo>
                  <a:lnTo>
                    <a:pt x="47332" y="285076"/>
                  </a:lnTo>
                  <a:lnTo>
                    <a:pt x="47332" y="286753"/>
                  </a:lnTo>
                  <a:lnTo>
                    <a:pt x="85864" y="286753"/>
                  </a:lnTo>
                  <a:lnTo>
                    <a:pt x="216966" y="2362"/>
                  </a:lnTo>
                  <a:lnTo>
                    <a:pt x="216966" y="266"/>
                  </a:lnTo>
                  <a:close/>
                </a:path>
                <a:path w="403860" h="287020">
                  <a:moveTo>
                    <a:pt x="403275" y="0"/>
                  </a:moveTo>
                  <a:lnTo>
                    <a:pt x="260451" y="0"/>
                  </a:lnTo>
                  <a:lnTo>
                    <a:pt x="260451" y="34290"/>
                  </a:lnTo>
                  <a:lnTo>
                    <a:pt x="260451" y="222250"/>
                  </a:lnTo>
                  <a:lnTo>
                    <a:pt x="296049" y="222250"/>
                  </a:lnTo>
                  <a:lnTo>
                    <a:pt x="296049" y="34290"/>
                  </a:lnTo>
                  <a:lnTo>
                    <a:pt x="403275" y="34290"/>
                  </a:lnTo>
                  <a:lnTo>
                    <a:pt x="403275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47324" y="3442826"/>
              <a:ext cx="208998" cy="22282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03037" y="3439057"/>
              <a:ext cx="224076" cy="22952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365479" y="3442827"/>
              <a:ext cx="217170" cy="287020"/>
            </a:xfrm>
            <a:custGeom>
              <a:avLst/>
              <a:gdLst/>
              <a:ahLst/>
              <a:cxnLst/>
              <a:rect l="l" t="t" r="r" b="b"/>
              <a:pathLst>
                <a:path w="217170" h="287020">
                  <a:moveTo>
                    <a:pt x="216956" y="0"/>
                  </a:moveTo>
                  <a:lnTo>
                    <a:pt x="177586" y="0"/>
                  </a:lnTo>
                  <a:lnTo>
                    <a:pt x="137377" y="89211"/>
                  </a:lnTo>
                  <a:lnTo>
                    <a:pt x="107221" y="157482"/>
                  </a:lnTo>
                  <a:lnTo>
                    <a:pt x="39370" y="0"/>
                  </a:lnTo>
                  <a:lnTo>
                    <a:pt x="0" y="0"/>
                  </a:lnTo>
                  <a:lnTo>
                    <a:pt x="0" y="2094"/>
                  </a:lnTo>
                  <a:lnTo>
                    <a:pt x="87536" y="196852"/>
                  </a:lnTo>
                  <a:lnTo>
                    <a:pt x="47328" y="284808"/>
                  </a:lnTo>
                  <a:lnTo>
                    <a:pt x="47328" y="286483"/>
                  </a:lnTo>
                  <a:lnTo>
                    <a:pt x="85861" y="286483"/>
                  </a:lnTo>
                  <a:lnTo>
                    <a:pt x="216956" y="2094"/>
                  </a:lnTo>
                  <a:lnTo>
                    <a:pt x="216956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05461" y="3439057"/>
              <a:ext cx="228265" cy="22952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44507" y="3439057"/>
              <a:ext cx="224076" cy="22952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20344" y="3442827"/>
              <a:ext cx="186800" cy="22198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31305" y="3371625"/>
              <a:ext cx="119786" cy="8795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52150" y="3023991"/>
              <a:ext cx="252557" cy="22198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44977" y="3023991"/>
              <a:ext cx="232453" cy="22198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60321" y="3020221"/>
              <a:ext cx="228265" cy="22952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05900" y="3020221"/>
              <a:ext cx="434994" cy="2295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58832" y="3023991"/>
              <a:ext cx="189313" cy="22198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81129" y="3020221"/>
              <a:ext cx="224076" cy="22952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06238" y="3020221"/>
              <a:ext cx="433682" cy="22952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259368" y="2948603"/>
              <a:ext cx="8198484" cy="1135380"/>
            </a:xfrm>
            <a:custGeom>
              <a:avLst/>
              <a:gdLst/>
              <a:ahLst/>
              <a:cxnLst/>
              <a:rect l="l" t="t" r="r" b="b"/>
              <a:pathLst>
                <a:path w="8198484" h="1135379">
                  <a:moveTo>
                    <a:pt x="285635" y="150787"/>
                  </a:moveTo>
                  <a:lnTo>
                    <a:pt x="278561" y="101650"/>
                  </a:lnTo>
                  <a:lnTo>
                    <a:pt x="258610" y="60071"/>
                  </a:lnTo>
                  <a:lnTo>
                    <a:pt x="227647" y="27990"/>
                  </a:lnTo>
                  <a:lnTo>
                    <a:pt x="187591" y="7327"/>
                  </a:lnTo>
                  <a:lnTo>
                    <a:pt x="140309" y="0"/>
                  </a:lnTo>
                  <a:lnTo>
                    <a:pt x="92062" y="7480"/>
                  </a:lnTo>
                  <a:lnTo>
                    <a:pt x="51193" y="28689"/>
                  </a:lnTo>
                  <a:lnTo>
                    <a:pt x="19913" y="61849"/>
                  </a:lnTo>
                  <a:lnTo>
                    <a:pt x="419" y="105130"/>
                  </a:lnTo>
                  <a:lnTo>
                    <a:pt x="38950" y="105130"/>
                  </a:lnTo>
                  <a:lnTo>
                    <a:pt x="54356" y="76796"/>
                  </a:lnTo>
                  <a:lnTo>
                    <a:pt x="77114" y="55295"/>
                  </a:lnTo>
                  <a:lnTo>
                    <a:pt x="105918" y="41643"/>
                  </a:lnTo>
                  <a:lnTo>
                    <a:pt x="139471" y="36868"/>
                  </a:lnTo>
                  <a:lnTo>
                    <a:pt x="179120" y="43840"/>
                  </a:lnTo>
                  <a:lnTo>
                    <a:pt x="211353" y="63512"/>
                  </a:lnTo>
                  <a:lnTo>
                    <a:pt x="234238" y="93929"/>
                  </a:lnTo>
                  <a:lnTo>
                    <a:pt x="245846" y="133197"/>
                  </a:lnTo>
                  <a:lnTo>
                    <a:pt x="101358" y="133197"/>
                  </a:lnTo>
                  <a:lnTo>
                    <a:pt x="101358" y="168376"/>
                  </a:lnTo>
                  <a:lnTo>
                    <a:pt x="245846" y="168376"/>
                  </a:lnTo>
                  <a:lnTo>
                    <a:pt x="234238" y="207632"/>
                  </a:lnTo>
                  <a:lnTo>
                    <a:pt x="211353" y="238061"/>
                  </a:lnTo>
                  <a:lnTo>
                    <a:pt x="179120" y="257721"/>
                  </a:lnTo>
                  <a:lnTo>
                    <a:pt x="139471" y="264706"/>
                  </a:lnTo>
                  <a:lnTo>
                    <a:pt x="105613" y="259715"/>
                  </a:lnTo>
                  <a:lnTo>
                    <a:pt x="76542" y="245491"/>
                  </a:lnTo>
                  <a:lnTo>
                    <a:pt x="53594" y="223189"/>
                  </a:lnTo>
                  <a:lnTo>
                    <a:pt x="38112" y="193929"/>
                  </a:lnTo>
                  <a:lnTo>
                    <a:pt x="0" y="193929"/>
                  </a:lnTo>
                  <a:lnTo>
                    <a:pt x="19380" y="238137"/>
                  </a:lnTo>
                  <a:lnTo>
                    <a:pt x="50825" y="272084"/>
                  </a:lnTo>
                  <a:lnTo>
                    <a:pt x="91935" y="293878"/>
                  </a:lnTo>
                  <a:lnTo>
                    <a:pt x="140309" y="301561"/>
                  </a:lnTo>
                  <a:lnTo>
                    <a:pt x="187591" y="294246"/>
                  </a:lnTo>
                  <a:lnTo>
                    <a:pt x="227647" y="273583"/>
                  </a:lnTo>
                  <a:lnTo>
                    <a:pt x="258610" y="241490"/>
                  </a:lnTo>
                  <a:lnTo>
                    <a:pt x="278561" y="199923"/>
                  </a:lnTo>
                  <a:lnTo>
                    <a:pt x="285635" y="150787"/>
                  </a:lnTo>
                  <a:close/>
                </a:path>
                <a:path w="8198484" h="1135379">
                  <a:moveTo>
                    <a:pt x="8162188" y="843534"/>
                  </a:moveTo>
                  <a:lnTo>
                    <a:pt x="8042402" y="843534"/>
                  </a:lnTo>
                  <a:lnTo>
                    <a:pt x="8042402" y="874953"/>
                  </a:lnTo>
                  <a:lnTo>
                    <a:pt x="8162188" y="874953"/>
                  </a:lnTo>
                  <a:lnTo>
                    <a:pt x="8162188" y="843534"/>
                  </a:lnTo>
                  <a:close/>
                </a:path>
                <a:path w="8198484" h="1135379">
                  <a:moveTo>
                    <a:pt x="8198205" y="913066"/>
                  </a:moveTo>
                  <a:lnTo>
                    <a:pt x="8169732" y="913066"/>
                  </a:lnTo>
                  <a:lnTo>
                    <a:pt x="8044497" y="1071803"/>
                  </a:lnTo>
                  <a:lnTo>
                    <a:pt x="8044497" y="913066"/>
                  </a:lnTo>
                  <a:lnTo>
                    <a:pt x="8008899" y="913066"/>
                  </a:lnTo>
                  <a:lnTo>
                    <a:pt x="8008899" y="1135049"/>
                  </a:lnTo>
                  <a:lnTo>
                    <a:pt x="8037373" y="1135049"/>
                  </a:lnTo>
                  <a:lnTo>
                    <a:pt x="8087004" y="1071803"/>
                  </a:lnTo>
                  <a:lnTo>
                    <a:pt x="8162607" y="975474"/>
                  </a:lnTo>
                  <a:lnTo>
                    <a:pt x="8162607" y="1135049"/>
                  </a:lnTo>
                  <a:lnTo>
                    <a:pt x="8198205" y="1135049"/>
                  </a:lnTo>
                  <a:lnTo>
                    <a:pt x="8198205" y="975474"/>
                  </a:lnTo>
                  <a:lnTo>
                    <a:pt x="8198205" y="913066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004450" y="3861662"/>
              <a:ext cx="189313" cy="22198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735312" y="3861606"/>
              <a:ext cx="221615" cy="281940"/>
            </a:xfrm>
            <a:custGeom>
              <a:avLst/>
              <a:gdLst/>
              <a:ahLst/>
              <a:cxnLst/>
              <a:rect l="l" t="t" r="r" b="b"/>
              <a:pathLst>
                <a:path w="221615" h="281939">
                  <a:moveTo>
                    <a:pt x="221145" y="187960"/>
                  </a:moveTo>
                  <a:lnTo>
                    <a:pt x="184708" y="187960"/>
                  </a:lnTo>
                  <a:lnTo>
                    <a:pt x="184708" y="0"/>
                  </a:lnTo>
                  <a:lnTo>
                    <a:pt x="149098" y="0"/>
                  </a:lnTo>
                  <a:lnTo>
                    <a:pt x="149098" y="187960"/>
                  </a:lnTo>
                  <a:lnTo>
                    <a:pt x="35598" y="18796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187960"/>
                  </a:lnTo>
                  <a:lnTo>
                    <a:pt x="0" y="222250"/>
                  </a:lnTo>
                  <a:lnTo>
                    <a:pt x="186804" y="222250"/>
                  </a:lnTo>
                  <a:lnTo>
                    <a:pt x="186804" y="281940"/>
                  </a:lnTo>
                  <a:lnTo>
                    <a:pt x="221145" y="281940"/>
                  </a:lnTo>
                  <a:lnTo>
                    <a:pt x="221145" y="222250"/>
                  </a:lnTo>
                  <a:lnTo>
                    <a:pt x="221145" y="18796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71498" y="3861662"/>
              <a:ext cx="189313" cy="22198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990921" y="3857892"/>
              <a:ext cx="434994" cy="22952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98851" y="3861662"/>
              <a:ext cx="186800" cy="22198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23014" y="3857892"/>
              <a:ext cx="228265" cy="22952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8235022" y="3861402"/>
              <a:ext cx="189865" cy="222250"/>
            </a:xfrm>
            <a:custGeom>
              <a:avLst/>
              <a:gdLst/>
              <a:ahLst/>
              <a:cxnLst/>
              <a:rect l="l" t="t" r="r" b="b"/>
              <a:pathLst>
                <a:path w="189865" h="222250">
                  <a:moveTo>
                    <a:pt x="189318" y="0"/>
                  </a:moveTo>
                  <a:lnTo>
                    <a:pt x="153720" y="0"/>
                  </a:lnTo>
                  <a:lnTo>
                    <a:pt x="153720" y="92710"/>
                  </a:lnTo>
                  <a:lnTo>
                    <a:pt x="35610" y="92710"/>
                  </a:lnTo>
                  <a:lnTo>
                    <a:pt x="35610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610" y="222250"/>
                  </a:lnTo>
                  <a:lnTo>
                    <a:pt x="35610" y="125730"/>
                  </a:lnTo>
                  <a:lnTo>
                    <a:pt x="153720" y="125730"/>
                  </a:lnTo>
                  <a:lnTo>
                    <a:pt x="153720" y="222250"/>
                  </a:lnTo>
                  <a:lnTo>
                    <a:pt x="189318" y="222250"/>
                  </a:lnTo>
                  <a:lnTo>
                    <a:pt x="189318" y="125730"/>
                  </a:lnTo>
                  <a:lnTo>
                    <a:pt x="189318" y="92710"/>
                  </a:lnTo>
                  <a:lnTo>
                    <a:pt x="189318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971217" y="3861662"/>
              <a:ext cx="189313" cy="22198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658062" y="3442827"/>
              <a:ext cx="189313" cy="22198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177485" y="3439057"/>
              <a:ext cx="434995" cy="22952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05079" y="3439057"/>
              <a:ext cx="231197" cy="22952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9658007" y="3442569"/>
              <a:ext cx="189865" cy="222250"/>
            </a:xfrm>
            <a:custGeom>
              <a:avLst/>
              <a:gdLst/>
              <a:ahLst/>
              <a:cxnLst/>
              <a:rect l="l" t="t" r="r" b="b"/>
              <a:pathLst>
                <a:path w="189865" h="222250">
                  <a:moveTo>
                    <a:pt x="189306" y="0"/>
                  </a:moveTo>
                  <a:lnTo>
                    <a:pt x="153708" y="0"/>
                  </a:lnTo>
                  <a:lnTo>
                    <a:pt x="153708" y="92710"/>
                  </a:lnTo>
                  <a:lnTo>
                    <a:pt x="35598" y="9271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125730"/>
                  </a:lnTo>
                  <a:lnTo>
                    <a:pt x="153708" y="125730"/>
                  </a:lnTo>
                  <a:lnTo>
                    <a:pt x="153708" y="222250"/>
                  </a:lnTo>
                  <a:lnTo>
                    <a:pt x="189306" y="222250"/>
                  </a:lnTo>
                  <a:lnTo>
                    <a:pt x="189306" y="125730"/>
                  </a:lnTo>
                  <a:lnTo>
                    <a:pt x="189306" y="92710"/>
                  </a:lnTo>
                  <a:lnTo>
                    <a:pt x="189306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417098" y="3442827"/>
              <a:ext cx="186800" cy="22198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53281" y="3442827"/>
              <a:ext cx="189313" cy="22198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713995" y="3442560"/>
              <a:ext cx="393704" cy="22225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29338" y="3439057"/>
              <a:ext cx="228265" cy="22952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825626" y="3371627"/>
              <a:ext cx="563245" cy="358140"/>
            </a:xfrm>
            <a:custGeom>
              <a:avLst/>
              <a:gdLst/>
              <a:ahLst/>
              <a:cxnLst/>
              <a:rect l="l" t="t" r="r" b="b"/>
              <a:pathLst>
                <a:path w="563245" h="358139">
                  <a:moveTo>
                    <a:pt x="260934" y="182613"/>
                  </a:moveTo>
                  <a:lnTo>
                    <a:pt x="252691" y="137414"/>
                  </a:lnTo>
                  <a:lnTo>
                    <a:pt x="229565" y="101523"/>
                  </a:lnTo>
                  <a:lnTo>
                    <a:pt x="226860" y="99682"/>
                  </a:lnTo>
                  <a:lnTo>
                    <a:pt x="226237" y="99263"/>
                  </a:lnTo>
                  <a:lnTo>
                    <a:pt x="224485" y="98082"/>
                  </a:lnTo>
                  <a:lnTo>
                    <a:pt x="224485" y="182613"/>
                  </a:lnTo>
                  <a:lnTo>
                    <a:pt x="218821" y="214896"/>
                  </a:lnTo>
                  <a:lnTo>
                    <a:pt x="202971" y="240728"/>
                  </a:lnTo>
                  <a:lnTo>
                    <a:pt x="178727" y="258241"/>
                  </a:lnTo>
                  <a:lnTo>
                    <a:pt x="147840" y="265544"/>
                  </a:lnTo>
                  <a:lnTo>
                    <a:pt x="147840" y="265125"/>
                  </a:lnTo>
                  <a:lnTo>
                    <a:pt x="147840" y="99682"/>
                  </a:lnTo>
                  <a:lnTo>
                    <a:pt x="178727" y="106934"/>
                  </a:lnTo>
                  <a:lnTo>
                    <a:pt x="202971" y="124345"/>
                  </a:lnTo>
                  <a:lnTo>
                    <a:pt x="218821" y="150164"/>
                  </a:lnTo>
                  <a:lnTo>
                    <a:pt x="224485" y="182613"/>
                  </a:lnTo>
                  <a:lnTo>
                    <a:pt x="224485" y="98082"/>
                  </a:lnTo>
                  <a:lnTo>
                    <a:pt x="193967" y="77482"/>
                  </a:lnTo>
                  <a:lnTo>
                    <a:pt x="148259" y="67856"/>
                  </a:lnTo>
                  <a:lnTo>
                    <a:pt x="148259" y="0"/>
                  </a:lnTo>
                  <a:lnTo>
                    <a:pt x="113080" y="0"/>
                  </a:lnTo>
                  <a:lnTo>
                    <a:pt x="113080" y="99263"/>
                  </a:lnTo>
                  <a:lnTo>
                    <a:pt x="113080" y="265125"/>
                  </a:lnTo>
                  <a:lnTo>
                    <a:pt x="82016" y="258064"/>
                  </a:lnTo>
                  <a:lnTo>
                    <a:pt x="57797" y="240626"/>
                  </a:lnTo>
                  <a:lnTo>
                    <a:pt x="42049" y="214706"/>
                  </a:lnTo>
                  <a:lnTo>
                    <a:pt x="36436" y="182194"/>
                  </a:lnTo>
                  <a:lnTo>
                    <a:pt x="42049" y="149682"/>
                  </a:lnTo>
                  <a:lnTo>
                    <a:pt x="57797" y="123774"/>
                  </a:lnTo>
                  <a:lnTo>
                    <a:pt x="82016" y="106337"/>
                  </a:lnTo>
                  <a:lnTo>
                    <a:pt x="113080" y="99263"/>
                  </a:lnTo>
                  <a:lnTo>
                    <a:pt x="113080" y="0"/>
                  </a:lnTo>
                  <a:lnTo>
                    <a:pt x="112661" y="0"/>
                  </a:lnTo>
                  <a:lnTo>
                    <a:pt x="112661" y="67437"/>
                  </a:lnTo>
                  <a:lnTo>
                    <a:pt x="66967" y="77063"/>
                  </a:lnTo>
                  <a:lnTo>
                    <a:pt x="31356" y="101104"/>
                  </a:lnTo>
                  <a:lnTo>
                    <a:pt x="8229" y="136994"/>
                  </a:lnTo>
                  <a:lnTo>
                    <a:pt x="0" y="182194"/>
                  </a:lnTo>
                  <a:lnTo>
                    <a:pt x="8229" y="227393"/>
                  </a:lnTo>
                  <a:lnTo>
                    <a:pt x="31356" y="263296"/>
                  </a:lnTo>
                  <a:lnTo>
                    <a:pt x="66967" y="287337"/>
                  </a:lnTo>
                  <a:lnTo>
                    <a:pt x="112661" y="296964"/>
                  </a:lnTo>
                  <a:lnTo>
                    <a:pt x="112661" y="357695"/>
                  </a:lnTo>
                  <a:lnTo>
                    <a:pt x="148259" y="357695"/>
                  </a:lnTo>
                  <a:lnTo>
                    <a:pt x="148259" y="297383"/>
                  </a:lnTo>
                  <a:lnTo>
                    <a:pt x="193967" y="287756"/>
                  </a:lnTo>
                  <a:lnTo>
                    <a:pt x="226860" y="265544"/>
                  </a:lnTo>
                  <a:lnTo>
                    <a:pt x="229565" y="263715"/>
                  </a:lnTo>
                  <a:lnTo>
                    <a:pt x="252691" y="227812"/>
                  </a:lnTo>
                  <a:lnTo>
                    <a:pt x="260934" y="182613"/>
                  </a:lnTo>
                  <a:close/>
                </a:path>
                <a:path w="563245" h="358139">
                  <a:moveTo>
                    <a:pt x="562787" y="182613"/>
                  </a:moveTo>
                  <a:lnTo>
                    <a:pt x="554545" y="137414"/>
                  </a:lnTo>
                  <a:lnTo>
                    <a:pt x="531418" y="101523"/>
                  </a:lnTo>
                  <a:lnTo>
                    <a:pt x="526351" y="98094"/>
                  </a:lnTo>
                  <a:lnTo>
                    <a:pt x="526351" y="182613"/>
                  </a:lnTo>
                  <a:lnTo>
                    <a:pt x="520674" y="214896"/>
                  </a:lnTo>
                  <a:lnTo>
                    <a:pt x="504825" y="240728"/>
                  </a:lnTo>
                  <a:lnTo>
                    <a:pt x="480580" y="258241"/>
                  </a:lnTo>
                  <a:lnTo>
                    <a:pt x="449694" y="265544"/>
                  </a:lnTo>
                  <a:lnTo>
                    <a:pt x="449694" y="265125"/>
                  </a:lnTo>
                  <a:lnTo>
                    <a:pt x="449694" y="99682"/>
                  </a:lnTo>
                  <a:lnTo>
                    <a:pt x="480580" y="106934"/>
                  </a:lnTo>
                  <a:lnTo>
                    <a:pt x="504825" y="124345"/>
                  </a:lnTo>
                  <a:lnTo>
                    <a:pt x="520674" y="150164"/>
                  </a:lnTo>
                  <a:lnTo>
                    <a:pt x="526351" y="182613"/>
                  </a:lnTo>
                  <a:lnTo>
                    <a:pt x="526351" y="98094"/>
                  </a:lnTo>
                  <a:lnTo>
                    <a:pt x="495820" y="77482"/>
                  </a:lnTo>
                  <a:lnTo>
                    <a:pt x="450113" y="67856"/>
                  </a:lnTo>
                  <a:lnTo>
                    <a:pt x="450113" y="0"/>
                  </a:lnTo>
                  <a:lnTo>
                    <a:pt x="414934" y="0"/>
                  </a:lnTo>
                  <a:lnTo>
                    <a:pt x="414934" y="99263"/>
                  </a:lnTo>
                  <a:lnTo>
                    <a:pt x="414934" y="265125"/>
                  </a:lnTo>
                  <a:lnTo>
                    <a:pt x="383882" y="258064"/>
                  </a:lnTo>
                  <a:lnTo>
                    <a:pt x="359651" y="240626"/>
                  </a:lnTo>
                  <a:lnTo>
                    <a:pt x="343903" y="214706"/>
                  </a:lnTo>
                  <a:lnTo>
                    <a:pt x="338289" y="182194"/>
                  </a:lnTo>
                  <a:lnTo>
                    <a:pt x="343903" y="149682"/>
                  </a:lnTo>
                  <a:lnTo>
                    <a:pt x="359651" y="123774"/>
                  </a:lnTo>
                  <a:lnTo>
                    <a:pt x="383882" y="106337"/>
                  </a:lnTo>
                  <a:lnTo>
                    <a:pt x="414934" y="99263"/>
                  </a:lnTo>
                  <a:lnTo>
                    <a:pt x="414934" y="0"/>
                  </a:lnTo>
                  <a:lnTo>
                    <a:pt x="414515" y="0"/>
                  </a:lnTo>
                  <a:lnTo>
                    <a:pt x="414515" y="67437"/>
                  </a:lnTo>
                  <a:lnTo>
                    <a:pt x="368820" y="77063"/>
                  </a:lnTo>
                  <a:lnTo>
                    <a:pt x="333209" y="101104"/>
                  </a:lnTo>
                  <a:lnTo>
                    <a:pt x="310095" y="136994"/>
                  </a:lnTo>
                  <a:lnTo>
                    <a:pt x="301853" y="182194"/>
                  </a:lnTo>
                  <a:lnTo>
                    <a:pt x="310095" y="227393"/>
                  </a:lnTo>
                  <a:lnTo>
                    <a:pt x="333209" y="263296"/>
                  </a:lnTo>
                  <a:lnTo>
                    <a:pt x="368820" y="287337"/>
                  </a:lnTo>
                  <a:lnTo>
                    <a:pt x="414515" y="296964"/>
                  </a:lnTo>
                  <a:lnTo>
                    <a:pt x="414515" y="357695"/>
                  </a:lnTo>
                  <a:lnTo>
                    <a:pt x="450113" y="357695"/>
                  </a:lnTo>
                  <a:lnTo>
                    <a:pt x="450113" y="297383"/>
                  </a:lnTo>
                  <a:lnTo>
                    <a:pt x="495820" y="287756"/>
                  </a:lnTo>
                  <a:lnTo>
                    <a:pt x="528713" y="265544"/>
                  </a:lnTo>
                  <a:lnTo>
                    <a:pt x="531418" y="263715"/>
                  </a:lnTo>
                  <a:lnTo>
                    <a:pt x="554545" y="227812"/>
                  </a:lnTo>
                  <a:lnTo>
                    <a:pt x="562787" y="182613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60480" y="3439057"/>
              <a:ext cx="224076" cy="22952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66038" y="3020221"/>
              <a:ext cx="228265" cy="22952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018970" y="3023991"/>
              <a:ext cx="189313" cy="22198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9755149" y="3023736"/>
              <a:ext cx="189865" cy="222250"/>
            </a:xfrm>
            <a:custGeom>
              <a:avLst/>
              <a:gdLst/>
              <a:ahLst/>
              <a:cxnLst/>
              <a:rect l="l" t="t" r="r" b="b"/>
              <a:pathLst>
                <a:path w="189865" h="222250">
                  <a:moveTo>
                    <a:pt x="189306" y="0"/>
                  </a:moveTo>
                  <a:lnTo>
                    <a:pt x="153708" y="0"/>
                  </a:lnTo>
                  <a:lnTo>
                    <a:pt x="153708" y="92710"/>
                  </a:lnTo>
                  <a:lnTo>
                    <a:pt x="35598" y="9271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125730"/>
                  </a:lnTo>
                  <a:lnTo>
                    <a:pt x="153708" y="125730"/>
                  </a:lnTo>
                  <a:lnTo>
                    <a:pt x="153708" y="222250"/>
                  </a:lnTo>
                  <a:lnTo>
                    <a:pt x="189306" y="222250"/>
                  </a:lnTo>
                  <a:lnTo>
                    <a:pt x="189306" y="125730"/>
                  </a:lnTo>
                  <a:lnTo>
                    <a:pt x="189306" y="92710"/>
                  </a:lnTo>
                  <a:lnTo>
                    <a:pt x="189306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470496" y="3020221"/>
              <a:ext cx="228265" cy="229521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9092133" y="3023736"/>
              <a:ext cx="320675" cy="222250"/>
            </a:xfrm>
            <a:custGeom>
              <a:avLst/>
              <a:gdLst/>
              <a:ahLst/>
              <a:cxnLst/>
              <a:rect l="l" t="t" r="r" b="b"/>
              <a:pathLst>
                <a:path w="320675" h="222250">
                  <a:moveTo>
                    <a:pt x="320408" y="0"/>
                  </a:moveTo>
                  <a:lnTo>
                    <a:pt x="284797" y="0"/>
                  </a:lnTo>
                  <a:lnTo>
                    <a:pt x="284797" y="189230"/>
                  </a:lnTo>
                  <a:lnTo>
                    <a:pt x="178003" y="189230"/>
                  </a:lnTo>
                  <a:lnTo>
                    <a:pt x="178003" y="0"/>
                  </a:lnTo>
                  <a:lnTo>
                    <a:pt x="142392" y="0"/>
                  </a:lnTo>
                  <a:lnTo>
                    <a:pt x="142392" y="189230"/>
                  </a:lnTo>
                  <a:lnTo>
                    <a:pt x="35598" y="18923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189230"/>
                  </a:lnTo>
                  <a:lnTo>
                    <a:pt x="0" y="222250"/>
                  </a:lnTo>
                  <a:lnTo>
                    <a:pt x="320408" y="222250"/>
                  </a:lnTo>
                  <a:lnTo>
                    <a:pt x="320408" y="189230"/>
                  </a:lnTo>
                  <a:lnTo>
                    <a:pt x="320408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64509" y="3023991"/>
              <a:ext cx="252557" cy="22198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523597" y="3023991"/>
              <a:ext cx="186800" cy="22198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34441" y="3020221"/>
              <a:ext cx="231197" cy="229521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7955534" y="2952616"/>
              <a:ext cx="2222500" cy="4178300"/>
            </a:xfrm>
            <a:custGeom>
              <a:avLst/>
              <a:gdLst/>
              <a:ahLst/>
              <a:cxnLst/>
              <a:rect l="l" t="t" r="r" b="b"/>
              <a:pathLst>
                <a:path w="2222500" h="4178300">
                  <a:moveTo>
                    <a:pt x="217792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293370"/>
                  </a:lnTo>
                  <a:lnTo>
                    <a:pt x="37693" y="293370"/>
                  </a:lnTo>
                  <a:lnTo>
                    <a:pt x="37693" y="36830"/>
                  </a:lnTo>
                  <a:lnTo>
                    <a:pt x="180098" y="36830"/>
                  </a:lnTo>
                  <a:lnTo>
                    <a:pt x="180098" y="293370"/>
                  </a:lnTo>
                  <a:lnTo>
                    <a:pt x="217792" y="293370"/>
                  </a:lnTo>
                  <a:lnTo>
                    <a:pt x="217792" y="36830"/>
                  </a:lnTo>
                  <a:lnTo>
                    <a:pt x="217792" y="0"/>
                  </a:lnTo>
                  <a:close/>
                </a:path>
                <a:path w="2222500" h="4178300">
                  <a:moveTo>
                    <a:pt x="2185924" y="3886555"/>
                  </a:moveTo>
                  <a:lnTo>
                    <a:pt x="2066137" y="3886555"/>
                  </a:lnTo>
                  <a:lnTo>
                    <a:pt x="2066137" y="3917962"/>
                  </a:lnTo>
                  <a:lnTo>
                    <a:pt x="2185924" y="3917962"/>
                  </a:lnTo>
                  <a:lnTo>
                    <a:pt x="2185924" y="3886555"/>
                  </a:lnTo>
                  <a:close/>
                </a:path>
                <a:path w="2222500" h="4178300">
                  <a:moveTo>
                    <a:pt x="2221941" y="3956075"/>
                  </a:moveTo>
                  <a:lnTo>
                    <a:pt x="2193467" y="3956075"/>
                  </a:lnTo>
                  <a:lnTo>
                    <a:pt x="2068233" y="4114812"/>
                  </a:lnTo>
                  <a:lnTo>
                    <a:pt x="2068233" y="3956075"/>
                  </a:lnTo>
                  <a:lnTo>
                    <a:pt x="2032635" y="3956075"/>
                  </a:lnTo>
                  <a:lnTo>
                    <a:pt x="2032635" y="4178058"/>
                  </a:lnTo>
                  <a:lnTo>
                    <a:pt x="2061108" y="4178058"/>
                  </a:lnTo>
                  <a:lnTo>
                    <a:pt x="2110740" y="4114812"/>
                  </a:lnTo>
                  <a:lnTo>
                    <a:pt x="2186343" y="4018483"/>
                  </a:lnTo>
                  <a:lnTo>
                    <a:pt x="2186343" y="4178058"/>
                  </a:lnTo>
                  <a:lnTo>
                    <a:pt x="2221941" y="4178058"/>
                  </a:lnTo>
                  <a:lnTo>
                    <a:pt x="2221941" y="4018483"/>
                  </a:lnTo>
                  <a:lnTo>
                    <a:pt x="2221941" y="3956075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724354" y="6908689"/>
              <a:ext cx="189313" cy="221982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9460534" y="6908424"/>
              <a:ext cx="189865" cy="222250"/>
            </a:xfrm>
            <a:custGeom>
              <a:avLst/>
              <a:gdLst/>
              <a:ahLst/>
              <a:cxnLst/>
              <a:rect l="l" t="t" r="r" b="b"/>
              <a:pathLst>
                <a:path w="189865" h="222250">
                  <a:moveTo>
                    <a:pt x="189306" y="0"/>
                  </a:moveTo>
                  <a:lnTo>
                    <a:pt x="153708" y="0"/>
                  </a:lnTo>
                  <a:lnTo>
                    <a:pt x="153708" y="92710"/>
                  </a:lnTo>
                  <a:lnTo>
                    <a:pt x="35598" y="9271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125730"/>
                  </a:lnTo>
                  <a:lnTo>
                    <a:pt x="153708" y="125730"/>
                  </a:lnTo>
                  <a:lnTo>
                    <a:pt x="153708" y="222250"/>
                  </a:lnTo>
                  <a:lnTo>
                    <a:pt x="189306" y="222250"/>
                  </a:lnTo>
                  <a:lnTo>
                    <a:pt x="189306" y="125730"/>
                  </a:lnTo>
                  <a:lnTo>
                    <a:pt x="189306" y="92710"/>
                  </a:lnTo>
                  <a:lnTo>
                    <a:pt x="189306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175880" y="6904920"/>
              <a:ext cx="228265" cy="229521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8797506" y="6908424"/>
              <a:ext cx="320675" cy="222250"/>
            </a:xfrm>
            <a:custGeom>
              <a:avLst/>
              <a:gdLst/>
              <a:ahLst/>
              <a:cxnLst/>
              <a:rect l="l" t="t" r="r" b="b"/>
              <a:pathLst>
                <a:path w="320675" h="222250">
                  <a:moveTo>
                    <a:pt x="320408" y="0"/>
                  </a:moveTo>
                  <a:lnTo>
                    <a:pt x="284810" y="0"/>
                  </a:lnTo>
                  <a:lnTo>
                    <a:pt x="284810" y="189230"/>
                  </a:lnTo>
                  <a:lnTo>
                    <a:pt x="178015" y="189230"/>
                  </a:lnTo>
                  <a:lnTo>
                    <a:pt x="178015" y="0"/>
                  </a:lnTo>
                  <a:lnTo>
                    <a:pt x="142405" y="0"/>
                  </a:lnTo>
                  <a:lnTo>
                    <a:pt x="142405" y="189230"/>
                  </a:lnTo>
                  <a:lnTo>
                    <a:pt x="35610" y="189230"/>
                  </a:lnTo>
                  <a:lnTo>
                    <a:pt x="35610" y="0"/>
                  </a:lnTo>
                  <a:lnTo>
                    <a:pt x="0" y="0"/>
                  </a:lnTo>
                  <a:lnTo>
                    <a:pt x="0" y="189230"/>
                  </a:lnTo>
                  <a:lnTo>
                    <a:pt x="0" y="222250"/>
                  </a:lnTo>
                  <a:lnTo>
                    <a:pt x="320408" y="222250"/>
                  </a:lnTo>
                  <a:lnTo>
                    <a:pt x="320408" y="189230"/>
                  </a:lnTo>
                  <a:lnTo>
                    <a:pt x="320408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512860" y="6904920"/>
              <a:ext cx="228265" cy="229521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8240842" y="6904920"/>
              <a:ext cx="231140" cy="290830"/>
            </a:xfrm>
            <a:custGeom>
              <a:avLst/>
              <a:gdLst/>
              <a:ahLst/>
              <a:cxnLst/>
              <a:rect l="l" t="t" r="r" b="b"/>
              <a:pathLst>
                <a:path w="231140" h="290829">
                  <a:moveTo>
                    <a:pt x="35601" y="3769"/>
                  </a:moveTo>
                  <a:lnTo>
                    <a:pt x="0" y="3769"/>
                  </a:lnTo>
                  <a:lnTo>
                    <a:pt x="0" y="290252"/>
                  </a:lnTo>
                  <a:lnTo>
                    <a:pt x="35601" y="290252"/>
                  </a:lnTo>
                  <a:lnTo>
                    <a:pt x="35601" y="193083"/>
                  </a:lnTo>
                  <a:lnTo>
                    <a:pt x="99020" y="193083"/>
                  </a:lnTo>
                  <a:lnTo>
                    <a:pt x="82647" y="190033"/>
                  </a:lnTo>
                  <a:lnTo>
                    <a:pt x="57328" y="173293"/>
                  </a:lnTo>
                  <a:lnTo>
                    <a:pt x="40725" y="147600"/>
                  </a:lnTo>
                  <a:lnTo>
                    <a:pt x="34763" y="114760"/>
                  </a:lnTo>
                  <a:lnTo>
                    <a:pt x="40725" y="81921"/>
                  </a:lnTo>
                  <a:lnTo>
                    <a:pt x="57328" y="56228"/>
                  </a:lnTo>
                  <a:lnTo>
                    <a:pt x="82647" y="39488"/>
                  </a:lnTo>
                  <a:lnTo>
                    <a:pt x="99020" y="36438"/>
                  </a:lnTo>
                  <a:lnTo>
                    <a:pt x="35601" y="36438"/>
                  </a:lnTo>
                  <a:lnTo>
                    <a:pt x="35601" y="3769"/>
                  </a:lnTo>
                  <a:close/>
                </a:path>
                <a:path w="231140" h="290829">
                  <a:moveTo>
                    <a:pt x="99020" y="193083"/>
                  </a:moveTo>
                  <a:lnTo>
                    <a:pt x="35601" y="193083"/>
                  </a:lnTo>
                  <a:lnTo>
                    <a:pt x="52105" y="208494"/>
                  </a:lnTo>
                  <a:lnTo>
                    <a:pt x="71830" y="219940"/>
                  </a:lnTo>
                  <a:lnTo>
                    <a:pt x="94381" y="227067"/>
                  </a:lnTo>
                  <a:lnTo>
                    <a:pt x="119368" y="229521"/>
                  </a:lnTo>
                  <a:lnTo>
                    <a:pt x="164163" y="220955"/>
                  </a:lnTo>
                  <a:lnTo>
                    <a:pt x="199418" y="197114"/>
                  </a:lnTo>
                  <a:lnTo>
                    <a:pt x="200116" y="196014"/>
                  </a:lnTo>
                  <a:lnTo>
                    <a:pt x="114760" y="196014"/>
                  </a:lnTo>
                  <a:lnTo>
                    <a:pt x="99020" y="193083"/>
                  </a:lnTo>
                  <a:close/>
                </a:path>
                <a:path w="231140" h="290829">
                  <a:moveTo>
                    <a:pt x="200116" y="33506"/>
                  </a:moveTo>
                  <a:lnTo>
                    <a:pt x="114760" y="33506"/>
                  </a:lnTo>
                  <a:lnTo>
                    <a:pt x="146808" y="39488"/>
                  </a:lnTo>
                  <a:lnTo>
                    <a:pt x="171984" y="56228"/>
                  </a:lnTo>
                  <a:lnTo>
                    <a:pt x="188443" y="81921"/>
                  </a:lnTo>
                  <a:lnTo>
                    <a:pt x="194339" y="114760"/>
                  </a:lnTo>
                  <a:lnTo>
                    <a:pt x="188443" y="147600"/>
                  </a:lnTo>
                  <a:lnTo>
                    <a:pt x="171984" y="173293"/>
                  </a:lnTo>
                  <a:lnTo>
                    <a:pt x="146808" y="190033"/>
                  </a:lnTo>
                  <a:lnTo>
                    <a:pt x="114760" y="196014"/>
                  </a:lnTo>
                  <a:lnTo>
                    <a:pt x="200116" y="196014"/>
                  </a:lnTo>
                  <a:lnTo>
                    <a:pt x="222499" y="160786"/>
                  </a:lnTo>
                  <a:lnTo>
                    <a:pt x="230778" y="114760"/>
                  </a:lnTo>
                  <a:lnTo>
                    <a:pt x="222499" y="68734"/>
                  </a:lnTo>
                  <a:lnTo>
                    <a:pt x="200116" y="33506"/>
                  </a:lnTo>
                  <a:close/>
                </a:path>
                <a:path w="231140" h="290829">
                  <a:moveTo>
                    <a:pt x="119368" y="0"/>
                  </a:moveTo>
                  <a:lnTo>
                    <a:pt x="94381" y="2454"/>
                  </a:lnTo>
                  <a:lnTo>
                    <a:pt x="71830" y="9580"/>
                  </a:lnTo>
                  <a:lnTo>
                    <a:pt x="52105" y="21026"/>
                  </a:lnTo>
                  <a:lnTo>
                    <a:pt x="35601" y="36438"/>
                  </a:lnTo>
                  <a:lnTo>
                    <a:pt x="99020" y="36438"/>
                  </a:lnTo>
                  <a:lnTo>
                    <a:pt x="114760" y="33506"/>
                  </a:lnTo>
                  <a:lnTo>
                    <a:pt x="200116" y="33506"/>
                  </a:lnTo>
                  <a:lnTo>
                    <a:pt x="199418" y="32407"/>
                  </a:lnTo>
                  <a:lnTo>
                    <a:pt x="164163" y="8566"/>
                  </a:lnTo>
                  <a:lnTo>
                    <a:pt x="119368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994644" y="6489854"/>
              <a:ext cx="171722" cy="22198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753445" y="6489854"/>
              <a:ext cx="189313" cy="22198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0512260" y="6489591"/>
              <a:ext cx="196215" cy="222250"/>
            </a:xfrm>
            <a:custGeom>
              <a:avLst/>
              <a:gdLst/>
              <a:ahLst/>
              <a:cxnLst/>
              <a:rect l="l" t="t" r="r" b="b"/>
              <a:pathLst>
                <a:path w="196215" h="222250">
                  <a:moveTo>
                    <a:pt x="195592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79997" y="34290"/>
                  </a:lnTo>
                  <a:lnTo>
                    <a:pt x="79997" y="222250"/>
                  </a:lnTo>
                  <a:lnTo>
                    <a:pt x="115595" y="222250"/>
                  </a:lnTo>
                  <a:lnTo>
                    <a:pt x="115595" y="34290"/>
                  </a:lnTo>
                  <a:lnTo>
                    <a:pt x="195592" y="34290"/>
                  </a:lnTo>
                  <a:lnTo>
                    <a:pt x="195592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294812" y="6489854"/>
              <a:ext cx="171722" cy="221982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0053612" y="6489591"/>
              <a:ext cx="189865" cy="222250"/>
            </a:xfrm>
            <a:custGeom>
              <a:avLst/>
              <a:gdLst/>
              <a:ahLst/>
              <a:cxnLst/>
              <a:rect l="l" t="t" r="r" b="b"/>
              <a:pathLst>
                <a:path w="189865" h="222250">
                  <a:moveTo>
                    <a:pt x="189306" y="0"/>
                  </a:moveTo>
                  <a:lnTo>
                    <a:pt x="153708" y="0"/>
                  </a:lnTo>
                  <a:lnTo>
                    <a:pt x="153708" y="92710"/>
                  </a:lnTo>
                  <a:lnTo>
                    <a:pt x="35598" y="9271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125730"/>
                  </a:lnTo>
                  <a:lnTo>
                    <a:pt x="153708" y="125730"/>
                  </a:lnTo>
                  <a:lnTo>
                    <a:pt x="153708" y="222250"/>
                  </a:lnTo>
                  <a:lnTo>
                    <a:pt x="189306" y="222250"/>
                  </a:lnTo>
                  <a:lnTo>
                    <a:pt x="189306" y="125730"/>
                  </a:lnTo>
                  <a:lnTo>
                    <a:pt x="189306" y="92710"/>
                  </a:lnTo>
                  <a:lnTo>
                    <a:pt x="189306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789797" y="6489854"/>
              <a:ext cx="189313" cy="221982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9240076" y="6486086"/>
              <a:ext cx="492125" cy="290830"/>
            </a:xfrm>
            <a:custGeom>
              <a:avLst/>
              <a:gdLst/>
              <a:ahLst/>
              <a:cxnLst/>
              <a:rect l="l" t="t" r="r" b="b"/>
              <a:pathLst>
                <a:path w="492125" h="290829">
                  <a:moveTo>
                    <a:pt x="186372" y="3505"/>
                  </a:moveTo>
                  <a:lnTo>
                    <a:pt x="0" y="3505"/>
                  </a:lnTo>
                  <a:lnTo>
                    <a:pt x="0" y="37795"/>
                  </a:lnTo>
                  <a:lnTo>
                    <a:pt x="0" y="225755"/>
                  </a:lnTo>
                  <a:lnTo>
                    <a:pt x="35598" y="225755"/>
                  </a:lnTo>
                  <a:lnTo>
                    <a:pt x="35598" y="37795"/>
                  </a:lnTo>
                  <a:lnTo>
                    <a:pt x="150774" y="37795"/>
                  </a:lnTo>
                  <a:lnTo>
                    <a:pt x="150774" y="225755"/>
                  </a:lnTo>
                  <a:lnTo>
                    <a:pt x="186372" y="225755"/>
                  </a:lnTo>
                  <a:lnTo>
                    <a:pt x="186372" y="37795"/>
                  </a:lnTo>
                  <a:lnTo>
                    <a:pt x="186372" y="3505"/>
                  </a:lnTo>
                  <a:close/>
                </a:path>
                <a:path w="492125" h="290829">
                  <a:moveTo>
                    <a:pt x="491731" y="114769"/>
                  </a:moveTo>
                  <a:lnTo>
                    <a:pt x="483450" y="68745"/>
                  </a:lnTo>
                  <a:lnTo>
                    <a:pt x="461060" y="33515"/>
                  </a:lnTo>
                  <a:lnTo>
                    <a:pt x="460362" y="32410"/>
                  </a:lnTo>
                  <a:lnTo>
                    <a:pt x="455282" y="28981"/>
                  </a:lnTo>
                  <a:lnTo>
                    <a:pt x="455282" y="114769"/>
                  </a:lnTo>
                  <a:lnTo>
                    <a:pt x="449389" y="147599"/>
                  </a:lnTo>
                  <a:lnTo>
                    <a:pt x="432930" y="173304"/>
                  </a:lnTo>
                  <a:lnTo>
                    <a:pt x="407758" y="190042"/>
                  </a:lnTo>
                  <a:lnTo>
                    <a:pt x="375704" y="196024"/>
                  </a:lnTo>
                  <a:lnTo>
                    <a:pt x="359968" y="193090"/>
                  </a:lnTo>
                  <a:lnTo>
                    <a:pt x="343598" y="190042"/>
                  </a:lnTo>
                  <a:lnTo>
                    <a:pt x="318274" y="173304"/>
                  </a:lnTo>
                  <a:lnTo>
                    <a:pt x="301675" y="147599"/>
                  </a:lnTo>
                  <a:lnTo>
                    <a:pt x="295706" y="114769"/>
                  </a:lnTo>
                  <a:lnTo>
                    <a:pt x="301675" y="81927"/>
                  </a:lnTo>
                  <a:lnTo>
                    <a:pt x="318274" y="56235"/>
                  </a:lnTo>
                  <a:lnTo>
                    <a:pt x="343598" y="39497"/>
                  </a:lnTo>
                  <a:lnTo>
                    <a:pt x="359968" y="36449"/>
                  </a:lnTo>
                  <a:lnTo>
                    <a:pt x="375704" y="33515"/>
                  </a:lnTo>
                  <a:lnTo>
                    <a:pt x="407758" y="39497"/>
                  </a:lnTo>
                  <a:lnTo>
                    <a:pt x="432930" y="56235"/>
                  </a:lnTo>
                  <a:lnTo>
                    <a:pt x="449389" y="81927"/>
                  </a:lnTo>
                  <a:lnTo>
                    <a:pt x="455282" y="114769"/>
                  </a:lnTo>
                  <a:lnTo>
                    <a:pt x="455282" y="28981"/>
                  </a:lnTo>
                  <a:lnTo>
                    <a:pt x="425107" y="8572"/>
                  </a:lnTo>
                  <a:lnTo>
                    <a:pt x="380314" y="0"/>
                  </a:lnTo>
                  <a:lnTo>
                    <a:pt x="355333" y="2463"/>
                  </a:lnTo>
                  <a:lnTo>
                    <a:pt x="332778" y="9588"/>
                  </a:lnTo>
                  <a:lnTo>
                    <a:pt x="313055" y="21031"/>
                  </a:lnTo>
                  <a:lnTo>
                    <a:pt x="296545" y="36449"/>
                  </a:lnTo>
                  <a:lnTo>
                    <a:pt x="296545" y="3771"/>
                  </a:lnTo>
                  <a:lnTo>
                    <a:pt x="260946" y="3771"/>
                  </a:lnTo>
                  <a:lnTo>
                    <a:pt x="260946" y="290258"/>
                  </a:lnTo>
                  <a:lnTo>
                    <a:pt x="296545" y="290258"/>
                  </a:lnTo>
                  <a:lnTo>
                    <a:pt x="296545" y="193090"/>
                  </a:lnTo>
                  <a:lnTo>
                    <a:pt x="313055" y="208495"/>
                  </a:lnTo>
                  <a:lnTo>
                    <a:pt x="332778" y="219951"/>
                  </a:lnTo>
                  <a:lnTo>
                    <a:pt x="355333" y="227076"/>
                  </a:lnTo>
                  <a:lnTo>
                    <a:pt x="380314" y="229527"/>
                  </a:lnTo>
                  <a:lnTo>
                    <a:pt x="425107" y="220954"/>
                  </a:lnTo>
                  <a:lnTo>
                    <a:pt x="460362" y="197116"/>
                  </a:lnTo>
                  <a:lnTo>
                    <a:pt x="461060" y="196024"/>
                  </a:lnTo>
                  <a:lnTo>
                    <a:pt x="483450" y="160794"/>
                  </a:lnTo>
                  <a:lnTo>
                    <a:pt x="491731" y="114769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852346" y="6486085"/>
              <a:ext cx="224076" cy="229521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591391" y="6486085"/>
              <a:ext cx="224076" cy="229521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323484" y="6486085"/>
              <a:ext cx="228265" cy="229521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8073962" y="6489795"/>
              <a:ext cx="221615" cy="281940"/>
            </a:xfrm>
            <a:custGeom>
              <a:avLst/>
              <a:gdLst/>
              <a:ahLst/>
              <a:cxnLst/>
              <a:rect l="l" t="t" r="r" b="b"/>
              <a:pathLst>
                <a:path w="221615" h="281940">
                  <a:moveTo>
                    <a:pt x="221145" y="187960"/>
                  </a:moveTo>
                  <a:lnTo>
                    <a:pt x="184696" y="187960"/>
                  </a:lnTo>
                  <a:lnTo>
                    <a:pt x="184696" y="0"/>
                  </a:lnTo>
                  <a:lnTo>
                    <a:pt x="149098" y="0"/>
                  </a:lnTo>
                  <a:lnTo>
                    <a:pt x="149098" y="187960"/>
                  </a:lnTo>
                  <a:lnTo>
                    <a:pt x="35598" y="18796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187960"/>
                  </a:lnTo>
                  <a:lnTo>
                    <a:pt x="0" y="222250"/>
                  </a:lnTo>
                  <a:lnTo>
                    <a:pt x="186791" y="222250"/>
                  </a:lnTo>
                  <a:lnTo>
                    <a:pt x="186791" y="281940"/>
                  </a:lnTo>
                  <a:lnTo>
                    <a:pt x="221145" y="281940"/>
                  </a:lnTo>
                  <a:lnTo>
                    <a:pt x="221145" y="222250"/>
                  </a:lnTo>
                  <a:lnTo>
                    <a:pt x="221145" y="18796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784806" y="6486085"/>
              <a:ext cx="231197" cy="229521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7251827" y="6001492"/>
              <a:ext cx="4004310" cy="775335"/>
            </a:xfrm>
            <a:custGeom>
              <a:avLst/>
              <a:gdLst/>
              <a:ahLst/>
              <a:cxnLst/>
              <a:rect l="l" t="t" r="r" b="b"/>
              <a:pathLst>
                <a:path w="4004309" h="775334">
                  <a:moveTo>
                    <a:pt x="186385" y="488099"/>
                  </a:moveTo>
                  <a:lnTo>
                    <a:pt x="0" y="488099"/>
                  </a:lnTo>
                  <a:lnTo>
                    <a:pt x="0" y="522389"/>
                  </a:lnTo>
                  <a:lnTo>
                    <a:pt x="0" y="710349"/>
                  </a:lnTo>
                  <a:lnTo>
                    <a:pt x="35598" y="710349"/>
                  </a:lnTo>
                  <a:lnTo>
                    <a:pt x="35598" y="522389"/>
                  </a:lnTo>
                  <a:lnTo>
                    <a:pt x="150787" y="522389"/>
                  </a:lnTo>
                  <a:lnTo>
                    <a:pt x="150787" y="710349"/>
                  </a:lnTo>
                  <a:lnTo>
                    <a:pt x="186385" y="710349"/>
                  </a:lnTo>
                  <a:lnTo>
                    <a:pt x="186385" y="522389"/>
                  </a:lnTo>
                  <a:lnTo>
                    <a:pt x="186385" y="488099"/>
                  </a:lnTo>
                  <a:close/>
                </a:path>
                <a:path w="4004309" h="775334">
                  <a:moveTo>
                    <a:pt x="491731" y="599363"/>
                  </a:moveTo>
                  <a:lnTo>
                    <a:pt x="483450" y="553339"/>
                  </a:lnTo>
                  <a:lnTo>
                    <a:pt x="461073" y="518109"/>
                  </a:lnTo>
                  <a:lnTo>
                    <a:pt x="460375" y="517004"/>
                  </a:lnTo>
                  <a:lnTo>
                    <a:pt x="455295" y="513575"/>
                  </a:lnTo>
                  <a:lnTo>
                    <a:pt x="455295" y="599363"/>
                  </a:lnTo>
                  <a:lnTo>
                    <a:pt x="449402" y="632193"/>
                  </a:lnTo>
                  <a:lnTo>
                    <a:pt x="432943" y="657898"/>
                  </a:lnTo>
                  <a:lnTo>
                    <a:pt x="407758" y="674636"/>
                  </a:lnTo>
                  <a:lnTo>
                    <a:pt x="375716" y="680618"/>
                  </a:lnTo>
                  <a:lnTo>
                    <a:pt x="359981" y="677684"/>
                  </a:lnTo>
                  <a:lnTo>
                    <a:pt x="343598" y="674636"/>
                  </a:lnTo>
                  <a:lnTo>
                    <a:pt x="318287" y="657898"/>
                  </a:lnTo>
                  <a:lnTo>
                    <a:pt x="301675" y="632193"/>
                  </a:lnTo>
                  <a:lnTo>
                    <a:pt x="295719" y="599363"/>
                  </a:lnTo>
                  <a:lnTo>
                    <a:pt x="301675" y="566521"/>
                  </a:lnTo>
                  <a:lnTo>
                    <a:pt x="318287" y="540829"/>
                  </a:lnTo>
                  <a:lnTo>
                    <a:pt x="343598" y="524090"/>
                  </a:lnTo>
                  <a:lnTo>
                    <a:pt x="359981" y="521042"/>
                  </a:lnTo>
                  <a:lnTo>
                    <a:pt x="375716" y="518109"/>
                  </a:lnTo>
                  <a:lnTo>
                    <a:pt x="407758" y="524090"/>
                  </a:lnTo>
                  <a:lnTo>
                    <a:pt x="432943" y="540829"/>
                  </a:lnTo>
                  <a:lnTo>
                    <a:pt x="449402" y="566521"/>
                  </a:lnTo>
                  <a:lnTo>
                    <a:pt x="455295" y="599363"/>
                  </a:lnTo>
                  <a:lnTo>
                    <a:pt x="455295" y="513575"/>
                  </a:lnTo>
                  <a:lnTo>
                    <a:pt x="425119" y="493166"/>
                  </a:lnTo>
                  <a:lnTo>
                    <a:pt x="380326" y="484593"/>
                  </a:lnTo>
                  <a:lnTo>
                    <a:pt x="355333" y="487057"/>
                  </a:lnTo>
                  <a:lnTo>
                    <a:pt x="332790" y="494182"/>
                  </a:lnTo>
                  <a:lnTo>
                    <a:pt x="313055" y="505625"/>
                  </a:lnTo>
                  <a:lnTo>
                    <a:pt x="296557" y="521042"/>
                  </a:lnTo>
                  <a:lnTo>
                    <a:pt x="296557" y="488365"/>
                  </a:lnTo>
                  <a:lnTo>
                    <a:pt x="260959" y="488365"/>
                  </a:lnTo>
                  <a:lnTo>
                    <a:pt x="260959" y="774852"/>
                  </a:lnTo>
                  <a:lnTo>
                    <a:pt x="296557" y="774852"/>
                  </a:lnTo>
                  <a:lnTo>
                    <a:pt x="296557" y="677684"/>
                  </a:lnTo>
                  <a:lnTo>
                    <a:pt x="313055" y="693089"/>
                  </a:lnTo>
                  <a:lnTo>
                    <a:pt x="332790" y="704545"/>
                  </a:lnTo>
                  <a:lnTo>
                    <a:pt x="355333" y="711669"/>
                  </a:lnTo>
                  <a:lnTo>
                    <a:pt x="380326" y="714121"/>
                  </a:lnTo>
                  <a:lnTo>
                    <a:pt x="425119" y="705548"/>
                  </a:lnTo>
                  <a:lnTo>
                    <a:pt x="460375" y="681710"/>
                  </a:lnTo>
                  <a:lnTo>
                    <a:pt x="461073" y="680618"/>
                  </a:lnTo>
                  <a:lnTo>
                    <a:pt x="483450" y="645388"/>
                  </a:lnTo>
                  <a:lnTo>
                    <a:pt x="491731" y="599363"/>
                  </a:lnTo>
                  <a:close/>
                </a:path>
                <a:path w="4004309" h="775334">
                  <a:moveTo>
                    <a:pt x="3967810" y="0"/>
                  </a:moveTo>
                  <a:lnTo>
                    <a:pt x="3848023" y="0"/>
                  </a:lnTo>
                  <a:lnTo>
                    <a:pt x="3848023" y="31419"/>
                  </a:lnTo>
                  <a:lnTo>
                    <a:pt x="3967810" y="31419"/>
                  </a:lnTo>
                  <a:lnTo>
                    <a:pt x="3967810" y="0"/>
                  </a:lnTo>
                  <a:close/>
                </a:path>
                <a:path w="4004309" h="775334">
                  <a:moveTo>
                    <a:pt x="4003827" y="69532"/>
                  </a:moveTo>
                  <a:lnTo>
                    <a:pt x="3975341" y="69532"/>
                  </a:lnTo>
                  <a:lnTo>
                    <a:pt x="3850119" y="228269"/>
                  </a:lnTo>
                  <a:lnTo>
                    <a:pt x="3850119" y="69532"/>
                  </a:lnTo>
                  <a:lnTo>
                    <a:pt x="3814508" y="69532"/>
                  </a:lnTo>
                  <a:lnTo>
                    <a:pt x="3814508" y="291515"/>
                  </a:lnTo>
                  <a:lnTo>
                    <a:pt x="3842994" y="291515"/>
                  </a:lnTo>
                  <a:lnTo>
                    <a:pt x="3892626" y="228269"/>
                  </a:lnTo>
                  <a:lnTo>
                    <a:pt x="3968229" y="131940"/>
                  </a:lnTo>
                  <a:lnTo>
                    <a:pt x="3968229" y="291515"/>
                  </a:lnTo>
                  <a:lnTo>
                    <a:pt x="4003827" y="291515"/>
                  </a:lnTo>
                  <a:lnTo>
                    <a:pt x="4003827" y="131940"/>
                  </a:lnTo>
                  <a:lnTo>
                    <a:pt x="4003827" y="69532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738721" y="6071019"/>
              <a:ext cx="252557" cy="221982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211079" y="6070758"/>
              <a:ext cx="453390" cy="222250"/>
            </a:xfrm>
            <a:custGeom>
              <a:avLst/>
              <a:gdLst/>
              <a:ahLst/>
              <a:cxnLst/>
              <a:rect l="l" t="t" r="r" b="b"/>
              <a:pathLst>
                <a:path w="453390" h="222250">
                  <a:moveTo>
                    <a:pt x="189318" y="0"/>
                  </a:moveTo>
                  <a:lnTo>
                    <a:pt x="153708" y="0"/>
                  </a:lnTo>
                  <a:lnTo>
                    <a:pt x="153708" y="92710"/>
                  </a:lnTo>
                  <a:lnTo>
                    <a:pt x="35598" y="92710"/>
                  </a:lnTo>
                  <a:lnTo>
                    <a:pt x="3559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598" y="222250"/>
                  </a:lnTo>
                  <a:lnTo>
                    <a:pt x="35598" y="125730"/>
                  </a:lnTo>
                  <a:lnTo>
                    <a:pt x="153708" y="125730"/>
                  </a:lnTo>
                  <a:lnTo>
                    <a:pt x="153708" y="222250"/>
                  </a:lnTo>
                  <a:lnTo>
                    <a:pt x="189318" y="222250"/>
                  </a:lnTo>
                  <a:lnTo>
                    <a:pt x="189318" y="125730"/>
                  </a:lnTo>
                  <a:lnTo>
                    <a:pt x="189318" y="92710"/>
                  </a:lnTo>
                  <a:lnTo>
                    <a:pt x="189318" y="0"/>
                  </a:lnTo>
                  <a:close/>
                </a:path>
                <a:path w="453390" h="222250">
                  <a:moveTo>
                    <a:pt x="453136" y="0"/>
                  </a:moveTo>
                  <a:lnTo>
                    <a:pt x="417525" y="0"/>
                  </a:lnTo>
                  <a:lnTo>
                    <a:pt x="417525" y="92710"/>
                  </a:lnTo>
                  <a:lnTo>
                    <a:pt x="299415" y="92710"/>
                  </a:lnTo>
                  <a:lnTo>
                    <a:pt x="299415" y="0"/>
                  </a:lnTo>
                  <a:lnTo>
                    <a:pt x="263817" y="0"/>
                  </a:lnTo>
                  <a:lnTo>
                    <a:pt x="263817" y="92710"/>
                  </a:lnTo>
                  <a:lnTo>
                    <a:pt x="263817" y="125730"/>
                  </a:lnTo>
                  <a:lnTo>
                    <a:pt x="263817" y="222250"/>
                  </a:lnTo>
                  <a:lnTo>
                    <a:pt x="299415" y="222250"/>
                  </a:lnTo>
                  <a:lnTo>
                    <a:pt x="299415" y="125730"/>
                  </a:lnTo>
                  <a:lnTo>
                    <a:pt x="417525" y="125730"/>
                  </a:lnTo>
                  <a:lnTo>
                    <a:pt x="417525" y="222250"/>
                  </a:lnTo>
                  <a:lnTo>
                    <a:pt x="453136" y="222250"/>
                  </a:lnTo>
                  <a:lnTo>
                    <a:pt x="453136" y="125730"/>
                  </a:lnTo>
                  <a:lnTo>
                    <a:pt x="453136" y="92710"/>
                  </a:lnTo>
                  <a:lnTo>
                    <a:pt x="453136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926429" y="6067249"/>
              <a:ext cx="228265" cy="229521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9654412" y="6067249"/>
              <a:ext cx="231140" cy="290830"/>
            </a:xfrm>
            <a:custGeom>
              <a:avLst/>
              <a:gdLst/>
              <a:ahLst/>
              <a:cxnLst/>
              <a:rect l="l" t="t" r="r" b="b"/>
              <a:pathLst>
                <a:path w="231140" h="290829">
                  <a:moveTo>
                    <a:pt x="35601" y="3769"/>
                  </a:moveTo>
                  <a:lnTo>
                    <a:pt x="0" y="3769"/>
                  </a:lnTo>
                  <a:lnTo>
                    <a:pt x="0" y="290252"/>
                  </a:lnTo>
                  <a:lnTo>
                    <a:pt x="35601" y="290252"/>
                  </a:lnTo>
                  <a:lnTo>
                    <a:pt x="35601" y="193083"/>
                  </a:lnTo>
                  <a:lnTo>
                    <a:pt x="99020" y="193083"/>
                  </a:lnTo>
                  <a:lnTo>
                    <a:pt x="82647" y="190033"/>
                  </a:lnTo>
                  <a:lnTo>
                    <a:pt x="57328" y="173293"/>
                  </a:lnTo>
                  <a:lnTo>
                    <a:pt x="40725" y="147600"/>
                  </a:lnTo>
                  <a:lnTo>
                    <a:pt x="34763" y="114760"/>
                  </a:lnTo>
                  <a:lnTo>
                    <a:pt x="40725" y="81921"/>
                  </a:lnTo>
                  <a:lnTo>
                    <a:pt x="57328" y="56228"/>
                  </a:lnTo>
                  <a:lnTo>
                    <a:pt x="82647" y="39488"/>
                  </a:lnTo>
                  <a:lnTo>
                    <a:pt x="99020" y="36438"/>
                  </a:lnTo>
                  <a:lnTo>
                    <a:pt x="35601" y="36438"/>
                  </a:lnTo>
                  <a:lnTo>
                    <a:pt x="35601" y="3769"/>
                  </a:lnTo>
                  <a:close/>
                </a:path>
                <a:path w="231140" h="290829">
                  <a:moveTo>
                    <a:pt x="99020" y="193083"/>
                  </a:moveTo>
                  <a:lnTo>
                    <a:pt x="35601" y="193083"/>
                  </a:lnTo>
                  <a:lnTo>
                    <a:pt x="52105" y="208494"/>
                  </a:lnTo>
                  <a:lnTo>
                    <a:pt x="71830" y="219940"/>
                  </a:lnTo>
                  <a:lnTo>
                    <a:pt x="94381" y="227067"/>
                  </a:lnTo>
                  <a:lnTo>
                    <a:pt x="119368" y="229521"/>
                  </a:lnTo>
                  <a:lnTo>
                    <a:pt x="164163" y="220955"/>
                  </a:lnTo>
                  <a:lnTo>
                    <a:pt x="199418" y="197114"/>
                  </a:lnTo>
                  <a:lnTo>
                    <a:pt x="200116" y="196014"/>
                  </a:lnTo>
                  <a:lnTo>
                    <a:pt x="114760" y="196014"/>
                  </a:lnTo>
                  <a:lnTo>
                    <a:pt x="99020" y="193083"/>
                  </a:lnTo>
                  <a:close/>
                </a:path>
                <a:path w="231140" h="290829">
                  <a:moveTo>
                    <a:pt x="200116" y="33506"/>
                  </a:moveTo>
                  <a:lnTo>
                    <a:pt x="114760" y="33506"/>
                  </a:lnTo>
                  <a:lnTo>
                    <a:pt x="146808" y="39488"/>
                  </a:lnTo>
                  <a:lnTo>
                    <a:pt x="171984" y="56228"/>
                  </a:lnTo>
                  <a:lnTo>
                    <a:pt x="188443" y="81921"/>
                  </a:lnTo>
                  <a:lnTo>
                    <a:pt x="194339" y="114760"/>
                  </a:lnTo>
                  <a:lnTo>
                    <a:pt x="188443" y="147600"/>
                  </a:lnTo>
                  <a:lnTo>
                    <a:pt x="171984" y="173293"/>
                  </a:lnTo>
                  <a:lnTo>
                    <a:pt x="146808" y="190033"/>
                  </a:lnTo>
                  <a:lnTo>
                    <a:pt x="114760" y="196014"/>
                  </a:lnTo>
                  <a:lnTo>
                    <a:pt x="200116" y="196014"/>
                  </a:lnTo>
                  <a:lnTo>
                    <a:pt x="222499" y="160787"/>
                  </a:lnTo>
                  <a:lnTo>
                    <a:pt x="230778" y="114760"/>
                  </a:lnTo>
                  <a:lnTo>
                    <a:pt x="222499" y="68734"/>
                  </a:lnTo>
                  <a:lnTo>
                    <a:pt x="200116" y="33506"/>
                  </a:lnTo>
                  <a:close/>
                </a:path>
                <a:path w="231140" h="290829">
                  <a:moveTo>
                    <a:pt x="119368" y="0"/>
                  </a:moveTo>
                  <a:lnTo>
                    <a:pt x="94381" y="2454"/>
                  </a:lnTo>
                  <a:lnTo>
                    <a:pt x="71830" y="9580"/>
                  </a:lnTo>
                  <a:lnTo>
                    <a:pt x="52105" y="21026"/>
                  </a:lnTo>
                  <a:lnTo>
                    <a:pt x="35601" y="36438"/>
                  </a:lnTo>
                  <a:lnTo>
                    <a:pt x="99020" y="36438"/>
                  </a:lnTo>
                  <a:lnTo>
                    <a:pt x="114760" y="33506"/>
                  </a:lnTo>
                  <a:lnTo>
                    <a:pt x="200116" y="33506"/>
                  </a:lnTo>
                  <a:lnTo>
                    <a:pt x="199418" y="32407"/>
                  </a:lnTo>
                  <a:lnTo>
                    <a:pt x="164163" y="8566"/>
                  </a:lnTo>
                  <a:lnTo>
                    <a:pt x="119368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162770" y="6067249"/>
              <a:ext cx="433681" cy="22952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885067" y="6067249"/>
              <a:ext cx="224076" cy="229521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8308327" y="6001492"/>
              <a:ext cx="556260" cy="356235"/>
            </a:xfrm>
            <a:custGeom>
              <a:avLst/>
              <a:gdLst/>
              <a:ahLst/>
              <a:cxnLst/>
              <a:rect l="l" t="t" r="r" b="b"/>
              <a:pathLst>
                <a:path w="556259" h="356235">
                  <a:moveTo>
                    <a:pt x="153289" y="0"/>
                  </a:moveTo>
                  <a:lnTo>
                    <a:pt x="33502" y="0"/>
                  </a:lnTo>
                  <a:lnTo>
                    <a:pt x="33502" y="31419"/>
                  </a:lnTo>
                  <a:lnTo>
                    <a:pt x="153289" y="31419"/>
                  </a:lnTo>
                  <a:lnTo>
                    <a:pt x="153289" y="0"/>
                  </a:lnTo>
                  <a:close/>
                </a:path>
                <a:path w="556259" h="356235">
                  <a:moveTo>
                    <a:pt x="189306" y="69532"/>
                  </a:moveTo>
                  <a:lnTo>
                    <a:pt x="160832" y="69532"/>
                  </a:lnTo>
                  <a:lnTo>
                    <a:pt x="35598" y="228269"/>
                  </a:lnTo>
                  <a:lnTo>
                    <a:pt x="35598" y="69532"/>
                  </a:lnTo>
                  <a:lnTo>
                    <a:pt x="0" y="69532"/>
                  </a:lnTo>
                  <a:lnTo>
                    <a:pt x="0" y="291515"/>
                  </a:lnTo>
                  <a:lnTo>
                    <a:pt x="28473" y="291515"/>
                  </a:lnTo>
                  <a:lnTo>
                    <a:pt x="78105" y="228269"/>
                  </a:lnTo>
                  <a:lnTo>
                    <a:pt x="153708" y="131940"/>
                  </a:lnTo>
                  <a:lnTo>
                    <a:pt x="153708" y="291515"/>
                  </a:lnTo>
                  <a:lnTo>
                    <a:pt x="189306" y="291515"/>
                  </a:lnTo>
                  <a:lnTo>
                    <a:pt x="189306" y="131940"/>
                  </a:lnTo>
                  <a:lnTo>
                    <a:pt x="189306" y="69532"/>
                  </a:lnTo>
                  <a:close/>
                </a:path>
                <a:path w="556259" h="356235">
                  <a:moveTo>
                    <a:pt x="556133" y="69532"/>
                  </a:moveTo>
                  <a:lnTo>
                    <a:pt x="516763" y="69532"/>
                  </a:lnTo>
                  <a:lnTo>
                    <a:pt x="476554" y="158750"/>
                  </a:lnTo>
                  <a:lnTo>
                    <a:pt x="446392" y="227012"/>
                  </a:lnTo>
                  <a:lnTo>
                    <a:pt x="378548" y="69532"/>
                  </a:lnTo>
                  <a:lnTo>
                    <a:pt x="339178" y="69532"/>
                  </a:lnTo>
                  <a:lnTo>
                    <a:pt x="339178" y="71628"/>
                  </a:lnTo>
                  <a:lnTo>
                    <a:pt x="426707" y="266382"/>
                  </a:lnTo>
                  <a:lnTo>
                    <a:pt x="386499" y="354342"/>
                  </a:lnTo>
                  <a:lnTo>
                    <a:pt x="386499" y="356019"/>
                  </a:lnTo>
                  <a:lnTo>
                    <a:pt x="425030" y="356019"/>
                  </a:lnTo>
                  <a:lnTo>
                    <a:pt x="556133" y="71628"/>
                  </a:lnTo>
                  <a:lnTo>
                    <a:pt x="556133" y="69532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80706" y="6071019"/>
              <a:ext cx="252557" cy="221982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739794" y="6071019"/>
              <a:ext cx="186800" cy="221982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450638" y="6067249"/>
              <a:ext cx="231197" cy="229521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7165594" y="5999638"/>
              <a:ext cx="224790" cy="293370"/>
            </a:xfrm>
            <a:custGeom>
              <a:avLst/>
              <a:gdLst/>
              <a:ahLst/>
              <a:cxnLst/>
              <a:rect l="l" t="t" r="r" b="b"/>
              <a:pathLst>
                <a:path w="224790" h="293370">
                  <a:moveTo>
                    <a:pt x="224497" y="0"/>
                  </a:moveTo>
                  <a:lnTo>
                    <a:pt x="186804" y="0"/>
                  </a:lnTo>
                  <a:lnTo>
                    <a:pt x="186804" y="125730"/>
                  </a:lnTo>
                  <a:lnTo>
                    <a:pt x="37693" y="125730"/>
                  </a:lnTo>
                  <a:lnTo>
                    <a:pt x="37693" y="0"/>
                  </a:lnTo>
                  <a:lnTo>
                    <a:pt x="0" y="0"/>
                  </a:lnTo>
                  <a:lnTo>
                    <a:pt x="0" y="125730"/>
                  </a:lnTo>
                  <a:lnTo>
                    <a:pt x="0" y="162560"/>
                  </a:lnTo>
                  <a:lnTo>
                    <a:pt x="0" y="293370"/>
                  </a:lnTo>
                  <a:lnTo>
                    <a:pt x="37693" y="293370"/>
                  </a:lnTo>
                  <a:lnTo>
                    <a:pt x="37693" y="162560"/>
                  </a:lnTo>
                  <a:lnTo>
                    <a:pt x="186804" y="162560"/>
                  </a:lnTo>
                  <a:lnTo>
                    <a:pt x="186804" y="293370"/>
                  </a:lnTo>
                  <a:lnTo>
                    <a:pt x="224497" y="293370"/>
                  </a:lnTo>
                  <a:lnTo>
                    <a:pt x="224497" y="162560"/>
                  </a:lnTo>
                  <a:lnTo>
                    <a:pt x="224497" y="125730"/>
                  </a:lnTo>
                  <a:lnTo>
                    <a:pt x="224497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79027" y="3266916"/>
              <a:ext cx="502602" cy="502602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10440" y="3298328"/>
              <a:ext cx="439777" cy="439777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52323" y="3340212"/>
              <a:ext cx="356010" cy="35601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73265" y="3361154"/>
              <a:ext cx="314126" cy="314126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94207" y="3382095"/>
              <a:ext cx="272243" cy="272243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57032" y="3444921"/>
              <a:ext cx="146592" cy="146592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701396" y="3266916"/>
              <a:ext cx="502602" cy="502602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732809" y="3298328"/>
              <a:ext cx="439777" cy="439777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774693" y="3340212"/>
              <a:ext cx="356010" cy="35601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795635" y="3361154"/>
              <a:ext cx="314126" cy="314126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816576" y="3382095"/>
              <a:ext cx="272243" cy="272243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879401" y="3444921"/>
              <a:ext cx="146592" cy="146592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601893" y="3266916"/>
              <a:ext cx="502602" cy="502602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633305" y="3298328"/>
              <a:ext cx="439777" cy="439777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675189" y="3340212"/>
              <a:ext cx="356010" cy="356010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696131" y="3361154"/>
              <a:ext cx="314126" cy="314126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717072" y="3382095"/>
              <a:ext cx="272243" cy="272243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79898" y="3444921"/>
              <a:ext cx="146592" cy="146592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601893" y="6324414"/>
              <a:ext cx="502602" cy="502602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633305" y="6355827"/>
              <a:ext cx="439777" cy="439777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675189" y="6397711"/>
              <a:ext cx="356010" cy="35601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696131" y="6418652"/>
              <a:ext cx="314126" cy="314126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717072" y="6439594"/>
              <a:ext cx="272243" cy="272243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79898" y="6502420"/>
              <a:ext cx="146592" cy="146592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303320" y="6345356"/>
              <a:ext cx="502602" cy="502602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334733" y="6376769"/>
              <a:ext cx="439777" cy="439777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376617" y="6418652"/>
              <a:ext cx="356010" cy="356010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397558" y="6439594"/>
              <a:ext cx="314126" cy="314126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418500" y="6460536"/>
              <a:ext cx="272243" cy="272243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481325" y="6523361"/>
              <a:ext cx="146592" cy="146592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303320" y="3287857"/>
              <a:ext cx="502602" cy="502602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334733" y="3319270"/>
              <a:ext cx="439777" cy="439777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376617" y="3361154"/>
              <a:ext cx="356010" cy="356010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397558" y="3382095"/>
              <a:ext cx="314126" cy="314126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418500" y="3403037"/>
              <a:ext cx="272243" cy="272243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481325" y="3465862"/>
              <a:ext cx="146592" cy="146592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701396" y="6324414"/>
              <a:ext cx="502602" cy="502602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732809" y="6355827"/>
              <a:ext cx="439777" cy="439777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774693" y="6397711"/>
              <a:ext cx="356010" cy="356010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795635" y="6418652"/>
              <a:ext cx="314126" cy="314126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816576" y="6439594"/>
              <a:ext cx="272243" cy="272243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879401" y="6502420"/>
              <a:ext cx="146592" cy="146592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05731" y="6324414"/>
              <a:ext cx="502602" cy="502602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37144" y="6355827"/>
              <a:ext cx="439777" cy="439777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79027" y="6397711"/>
              <a:ext cx="356010" cy="356010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99969" y="6418652"/>
              <a:ext cx="314126" cy="314126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20911" y="6439594"/>
              <a:ext cx="272243" cy="272243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83736" y="6502420"/>
              <a:ext cx="146592" cy="146592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565336" y="9298146"/>
              <a:ext cx="502602" cy="502602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596749" y="9329559"/>
              <a:ext cx="439777" cy="439777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38632" y="9371442"/>
              <a:ext cx="356010" cy="356010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659574" y="9392384"/>
              <a:ext cx="314126" cy="314126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680516" y="9413326"/>
              <a:ext cx="272243" cy="272243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743341" y="9476151"/>
              <a:ext cx="146592" cy="146592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816658" y="6699272"/>
              <a:ext cx="186800" cy="221982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325017" y="6695502"/>
              <a:ext cx="433682" cy="229521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061200" y="6699272"/>
              <a:ext cx="189313" cy="221982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3504615" y="6699015"/>
              <a:ext cx="482600" cy="282575"/>
            </a:xfrm>
            <a:custGeom>
              <a:avLst/>
              <a:gdLst/>
              <a:ahLst/>
              <a:cxnLst/>
              <a:rect l="l" t="t" r="r" b="b"/>
              <a:pathLst>
                <a:path w="482600" h="282575">
                  <a:moveTo>
                    <a:pt x="244602" y="188734"/>
                  </a:moveTo>
                  <a:lnTo>
                    <a:pt x="209423" y="188734"/>
                  </a:lnTo>
                  <a:lnTo>
                    <a:pt x="209423" y="33769"/>
                  </a:lnTo>
                  <a:lnTo>
                    <a:pt x="209423" y="266"/>
                  </a:lnTo>
                  <a:lnTo>
                    <a:pt x="173824" y="266"/>
                  </a:lnTo>
                  <a:lnTo>
                    <a:pt x="173824" y="33769"/>
                  </a:lnTo>
                  <a:lnTo>
                    <a:pt x="173824" y="188734"/>
                  </a:lnTo>
                  <a:lnTo>
                    <a:pt x="66179" y="188734"/>
                  </a:lnTo>
                  <a:lnTo>
                    <a:pt x="71628" y="176695"/>
                  </a:lnTo>
                  <a:lnTo>
                    <a:pt x="75552" y="162775"/>
                  </a:lnTo>
                  <a:lnTo>
                    <a:pt x="78143" y="146329"/>
                  </a:lnTo>
                  <a:lnTo>
                    <a:pt x="79578" y="126746"/>
                  </a:lnTo>
                  <a:lnTo>
                    <a:pt x="84607" y="33769"/>
                  </a:lnTo>
                  <a:lnTo>
                    <a:pt x="173824" y="33769"/>
                  </a:lnTo>
                  <a:lnTo>
                    <a:pt x="173824" y="266"/>
                  </a:lnTo>
                  <a:lnTo>
                    <a:pt x="51104" y="266"/>
                  </a:lnTo>
                  <a:lnTo>
                    <a:pt x="43980" y="124663"/>
                  </a:lnTo>
                  <a:lnTo>
                    <a:pt x="42138" y="146507"/>
                  </a:lnTo>
                  <a:lnTo>
                    <a:pt x="39014" y="164084"/>
                  </a:lnTo>
                  <a:lnTo>
                    <a:pt x="34378" y="177965"/>
                  </a:lnTo>
                  <a:lnTo>
                    <a:pt x="28067" y="188734"/>
                  </a:lnTo>
                  <a:lnTo>
                    <a:pt x="0" y="188734"/>
                  </a:lnTo>
                  <a:lnTo>
                    <a:pt x="0" y="282143"/>
                  </a:lnTo>
                  <a:lnTo>
                    <a:pt x="33515" y="282143"/>
                  </a:lnTo>
                  <a:lnTo>
                    <a:pt x="33515" y="222250"/>
                  </a:lnTo>
                  <a:lnTo>
                    <a:pt x="210680" y="222250"/>
                  </a:lnTo>
                  <a:lnTo>
                    <a:pt x="210680" y="282143"/>
                  </a:lnTo>
                  <a:lnTo>
                    <a:pt x="244602" y="282143"/>
                  </a:lnTo>
                  <a:lnTo>
                    <a:pt x="244602" y="222250"/>
                  </a:lnTo>
                  <a:lnTo>
                    <a:pt x="244602" y="188734"/>
                  </a:lnTo>
                  <a:close/>
                </a:path>
                <a:path w="482600" h="282575">
                  <a:moveTo>
                    <a:pt x="482079" y="0"/>
                  </a:moveTo>
                  <a:lnTo>
                    <a:pt x="446468" y="0"/>
                  </a:lnTo>
                  <a:lnTo>
                    <a:pt x="446468" y="92710"/>
                  </a:lnTo>
                  <a:lnTo>
                    <a:pt x="328358" y="92710"/>
                  </a:lnTo>
                  <a:lnTo>
                    <a:pt x="328358" y="0"/>
                  </a:lnTo>
                  <a:lnTo>
                    <a:pt x="292760" y="0"/>
                  </a:lnTo>
                  <a:lnTo>
                    <a:pt x="292760" y="92710"/>
                  </a:lnTo>
                  <a:lnTo>
                    <a:pt x="292760" y="125730"/>
                  </a:lnTo>
                  <a:lnTo>
                    <a:pt x="292760" y="222250"/>
                  </a:lnTo>
                  <a:lnTo>
                    <a:pt x="328358" y="222250"/>
                  </a:lnTo>
                  <a:lnTo>
                    <a:pt x="328358" y="125730"/>
                  </a:lnTo>
                  <a:lnTo>
                    <a:pt x="446468" y="125730"/>
                  </a:lnTo>
                  <a:lnTo>
                    <a:pt x="446468" y="222250"/>
                  </a:lnTo>
                  <a:lnTo>
                    <a:pt x="482079" y="222250"/>
                  </a:lnTo>
                  <a:lnTo>
                    <a:pt x="482079" y="125730"/>
                  </a:lnTo>
                  <a:lnTo>
                    <a:pt x="482079" y="92710"/>
                  </a:lnTo>
                  <a:lnTo>
                    <a:pt x="482079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5" name="object 17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255862" y="6695502"/>
              <a:ext cx="228265" cy="229521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2983844" y="6695502"/>
              <a:ext cx="231140" cy="290830"/>
            </a:xfrm>
            <a:custGeom>
              <a:avLst/>
              <a:gdLst/>
              <a:ahLst/>
              <a:cxnLst/>
              <a:rect l="l" t="t" r="r" b="b"/>
              <a:pathLst>
                <a:path w="231139" h="290829">
                  <a:moveTo>
                    <a:pt x="35601" y="3769"/>
                  </a:moveTo>
                  <a:lnTo>
                    <a:pt x="0" y="3769"/>
                  </a:lnTo>
                  <a:lnTo>
                    <a:pt x="0" y="290252"/>
                  </a:lnTo>
                  <a:lnTo>
                    <a:pt x="35601" y="290252"/>
                  </a:lnTo>
                  <a:lnTo>
                    <a:pt x="35601" y="193083"/>
                  </a:lnTo>
                  <a:lnTo>
                    <a:pt x="99020" y="193083"/>
                  </a:lnTo>
                  <a:lnTo>
                    <a:pt x="82647" y="190033"/>
                  </a:lnTo>
                  <a:lnTo>
                    <a:pt x="57328" y="173293"/>
                  </a:lnTo>
                  <a:lnTo>
                    <a:pt x="40725" y="147600"/>
                  </a:lnTo>
                  <a:lnTo>
                    <a:pt x="34763" y="114760"/>
                  </a:lnTo>
                  <a:lnTo>
                    <a:pt x="40725" y="81921"/>
                  </a:lnTo>
                  <a:lnTo>
                    <a:pt x="57328" y="56228"/>
                  </a:lnTo>
                  <a:lnTo>
                    <a:pt x="82647" y="39488"/>
                  </a:lnTo>
                  <a:lnTo>
                    <a:pt x="99020" y="36438"/>
                  </a:lnTo>
                  <a:lnTo>
                    <a:pt x="35601" y="36438"/>
                  </a:lnTo>
                  <a:lnTo>
                    <a:pt x="35601" y="3769"/>
                  </a:lnTo>
                  <a:close/>
                </a:path>
                <a:path w="231139" h="290829">
                  <a:moveTo>
                    <a:pt x="99020" y="193083"/>
                  </a:moveTo>
                  <a:lnTo>
                    <a:pt x="35601" y="193083"/>
                  </a:lnTo>
                  <a:lnTo>
                    <a:pt x="52105" y="208494"/>
                  </a:lnTo>
                  <a:lnTo>
                    <a:pt x="71830" y="219940"/>
                  </a:lnTo>
                  <a:lnTo>
                    <a:pt x="94381" y="227067"/>
                  </a:lnTo>
                  <a:lnTo>
                    <a:pt x="119368" y="229521"/>
                  </a:lnTo>
                  <a:lnTo>
                    <a:pt x="164163" y="220955"/>
                  </a:lnTo>
                  <a:lnTo>
                    <a:pt x="199418" y="197114"/>
                  </a:lnTo>
                  <a:lnTo>
                    <a:pt x="200116" y="196015"/>
                  </a:lnTo>
                  <a:lnTo>
                    <a:pt x="114760" y="196015"/>
                  </a:lnTo>
                  <a:lnTo>
                    <a:pt x="99020" y="193083"/>
                  </a:lnTo>
                  <a:close/>
                </a:path>
                <a:path w="231139" h="290829">
                  <a:moveTo>
                    <a:pt x="200116" y="33506"/>
                  </a:moveTo>
                  <a:lnTo>
                    <a:pt x="114760" y="33506"/>
                  </a:lnTo>
                  <a:lnTo>
                    <a:pt x="146808" y="39488"/>
                  </a:lnTo>
                  <a:lnTo>
                    <a:pt x="171984" y="56228"/>
                  </a:lnTo>
                  <a:lnTo>
                    <a:pt x="188443" y="81921"/>
                  </a:lnTo>
                  <a:lnTo>
                    <a:pt x="194339" y="114760"/>
                  </a:lnTo>
                  <a:lnTo>
                    <a:pt x="188443" y="147600"/>
                  </a:lnTo>
                  <a:lnTo>
                    <a:pt x="171984" y="173293"/>
                  </a:lnTo>
                  <a:lnTo>
                    <a:pt x="146808" y="190033"/>
                  </a:lnTo>
                  <a:lnTo>
                    <a:pt x="114760" y="196015"/>
                  </a:lnTo>
                  <a:lnTo>
                    <a:pt x="200116" y="196015"/>
                  </a:lnTo>
                  <a:lnTo>
                    <a:pt x="222499" y="160786"/>
                  </a:lnTo>
                  <a:lnTo>
                    <a:pt x="230778" y="114760"/>
                  </a:lnTo>
                  <a:lnTo>
                    <a:pt x="222499" y="68734"/>
                  </a:lnTo>
                  <a:lnTo>
                    <a:pt x="200116" y="33506"/>
                  </a:lnTo>
                  <a:close/>
                </a:path>
                <a:path w="231139" h="290829">
                  <a:moveTo>
                    <a:pt x="119368" y="0"/>
                  </a:moveTo>
                  <a:lnTo>
                    <a:pt x="94381" y="2454"/>
                  </a:lnTo>
                  <a:lnTo>
                    <a:pt x="71830" y="9580"/>
                  </a:lnTo>
                  <a:lnTo>
                    <a:pt x="52105" y="21026"/>
                  </a:lnTo>
                  <a:lnTo>
                    <a:pt x="35601" y="36438"/>
                  </a:lnTo>
                  <a:lnTo>
                    <a:pt x="99020" y="36438"/>
                  </a:lnTo>
                  <a:lnTo>
                    <a:pt x="114760" y="33506"/>
                  </a:lnTo>
                  <a:lnTo>
                    <a:pt x="200116" y="33506"/>
                  </a:lnTo>
                  <a:lnTo>
                    <a:pt x="199418" y="32407"/>
                  </a:lnTo>
                  <a:lnTo>
                    <a:pt x="164163" y="8566"/>
                  </a:lnTo>
                  <a:lnTo>
                    <a:pt x="119368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7" name="object 17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706141" y="6695502"/>
              <a:ext cx="224076" cy="229521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433734" y="6695502"/>
              <a:ext cx="231197" cy="229521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2189518" y="6699015"/>
              <a:ext cx="186690" cy="222250"/>
            </a:xfrm>
            <a:custGeom>
              <a:avLst/>
              <a:gdLst/>
              <a:ahLst/>
              <a:cxnLst/>
              <a:rect l="l" t="t" r="r" b="b"/>
              <a:pathLst>
                <a:path w="186689" h="222250">
                  <a:moveTo>
                    <a:pt x="186385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222250"/>
                  </a:lnTo>
                  <a:lnTo>
                    <a:pt x="35610" y="222250"/>
                  </a:lnTo>
                  <a:lnTo>
                    <a:pt x="35610" y="34290"/>
                  </a:lnTo>
                  <a:lnTo>
                    <a:pt x="150787" y="34290"/>
                  </a:lnTo>
                  <a:lnTo>
                    <a:pt x="150787" y="222250"/>
                  </a:lnTo>
                  <a:lnTo>
                    <a:pt x="186385" y="222250"/>
                  </a:lnTo>
                  <a:lnTo>
                    <a:pt x="186385" y="34290"/>
                  </a:lnTo>
                  <a:lnTo>
                    <a:pt x="186385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0" name="object 18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695609" y="6276667"/>
              <a:ext cx="228265" cy="229521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48541" y="6280436"/>
              <a:ext cx="189313" cy="221982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4184713" y="6280181"/>
              <a:ext cx="189865" cy="222250"/>
            </a:xfrm>
            <a:custGeom>
              <a:avLst/>
              <a:gdLst/>
              <a:ahLst/>
              <a:cxnLst/>
              <a:rect l="l" t="t" r="r" b="b"/>
              <a:pathLst>
                <a:path w="189864" h="222250">
                  <a:moveTo>
                    <a:pt x="189318" y="0"/>
                  </a:moveTo>
                  <a:lnTo>
                    <a:pt x="153720" y="0"/>
                  </a:lnTo>
                  <a:lnTo>
                    <a:pt x="153720" y="92710"/>
                  </a:lnTo>
                  <a:lnTo>
                    <a:pt x="35610" y="92710"/>
                  </a:lnTo>
                  <a:lnTo>
                    <a:pt x="35610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25730"/>
                  </a:lnTo>
                  <a:lnTo>
                    <a:pt x="0" y="222250"/>
                  </a:lnTo>
                  <a:lnTo>
                    <a:pt x="35610" y="222250"/>
                  </a:lnTo>
                  <a:lnTo>
                    <a:pt x="35610" y="125730"/>
                  </a:lnTo>
                  <a:lnTo>
                    <a:pt x="153720" y="125730"/>
                  </a:lnTo>
                  <a:lnTo>
                    <a:pt x="153720" y="222250"/>
                  </a:lnTo>
                  <a:lnTo>
                    <a:pt x="189318" y="222250"/>
                  </a:lnTo>
                  <a:lnTo>
                    <a:pt x="189318" y="125730"/>
                  </a:lnTo>
                  <a:lnTo>
                    <a:pt x="189318" y="92710"/>
                  </a:lnTo>
                  <a:lnTo>
                    <a:pt x="189318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3" name="object 18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665300" y="6280436"/>
              <a:ext cx="177167" cy="221982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900067" y="6276667"/>
              <a:ext cx="228265" cy="229521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315558" y="6276667"/>
              <a:ext cx="308610" cy="229870"/>
            </a:xfrm>
            <a:custGeom>
              <a:avLst/>
              <a:gdLst/>
              <a:ahLst/>
              <a:cxnLst/>
              <a:rect l="l" t="t" r="r" b="b"/>
              <a:pathLst>
                <a:path w="308610" h="229870">
                  <a:moveTo>
                    <a:pt x="116147" y="129420"/>
                  </a:moveTo>
                  <a:lnTo>
                    <a:pt x="77903" y="129420"/>
                  </a:lnTo>
                  <a:lnTo>
                    <a:pt x="89886" y="169975"/>
                  </a:lnTo>
                  <a:lnTo>
                    <a:pt x="114394" y="201616"/>
                  </a:lnTo>
                  <a:lnTo>
                    <a:pt x="149347" y="222185"/>
                  </a:lnTo>
                  <a:lnTo>
                    <a:pt x="192664" y="229521"/>
                  </a:lnTo>
                  <a:lnTo>
                    <a:pt x="239351" y="220955"/>
                  </a:lnTo>
                  <a:lnTo>
                    <a:pt x="275907" y="197114"/>
                  </a:lnTo>
                  <a:lnTo>
                    <a:pt x="276629" y="196014"/>
                  </a:lnTo>
                  <a:lnTo>
                    <a:pt x="192664" y="196014"/>
                  </a:lnTo>
                  <a:lnTo>
                    <a:pt x="160859" y="189974"/>
                  </a:lnTo>
                  <a:lnTo>
                    <a:pt x="135807" y="173136"/>
                  </a:lnTo>
                  <a:lnTo>
                    <a:pt x="119394" y="147423"/>
                  </a:lnTo>
                  <a:lnTo>
                    <a:pt x="116147" y="129420"/>
                  </a:lnTo>
                  <a:close/>
                </a:path>
                <a:path w="308610" h="229870">
                  <a:moveTo>
                    <a:pt x="35601" y="3769"/>
                  </a:moveTo>
                  <a:lnTo>
                    <a:pt x="0" y="3769"/>
                  </a:lnTo>
                  <a:lnTo>
                    <a:pt x="0" y="225752"/>
                  </a:lnTo>
                  <a:lnTo>
                    <a:pt x="35601" y="225752"/>
                  </a:lnTo>
                  <a:lnTo>
                    <a:pt x="35601" y="129420"/>
                  </a:lnTo>
                  <a:lnTo>
                    <a:pt x="116147" y="129420"/>
                  </a:lnTo>
                  <a:lnTo>
                    <a:pt x="113504" y="114760"/>
                  </a:lnTo>
                  <a:lnTo>
                    <a:pt x="116903" y="95913"/>
                  </a:lnTo>
                  <a:lnTo>
                    <a:pt x="35601" y="95913"/>
                  </a:lnTo>
                  <a:lnTo>
                    <a:pt x="35601" y="3769"/>
                  </a:lnTo>
                  <a:close/>
                </a:path>
                <a:path w="308610" h="229870">
                  <a:moveTo>
                    <a:pt x="276629" y="33506"/>
                  </a:moveTo>
                  <a:lnTo>
                    <a:pt x="192664" y="33506"/>
                  </a:lnTo>
                  <a:lnTo>
                    <a:pt x="224535" y="39547"/>
                  </a:lnTo>
                  <a:lnTo>
                    <a:pt x="249730" y="56385"/>
                  </a:lnTo>
                  <a:lnTo>
                    <a:pt x="266287" y="82098"/>
                  </a:lnTo>
                  <a:lnTo>
                    <a:pt x="272243" y="114760"/>
                  </a:lnTo>
                  <a:lnTo>
                    <a:pt x="266287" y="147423"/>
                  </a:lnTo>
                  <a:lnTo>
                    <a:pt x="249730" y="173136"/>
                  </a:lnTo>
                  <a:lnTo>
                    <a:pt x="224535" y="189974"/>
                  </a:lnTo>
                  <a:lnTo>
                    <a:pt x="192664" y="196014"/>
                  </a:lnTo>
                  <a:lnTo>
                    <a:pt x="276629" y="196014"/>
                  </a:lnTo>
                  <a:lnTo>
                    <a:pt x="299742" y="160787"/>
                  </a:lnTo>
                  <a:lnTo>
                    <a:pt x="308262" y="114760"/>
                  </a:lnTo>
                  <a:lnTo>
                    <a:pt x="299742" y="68734"/>
                  </a:lnTo>
                  <a:lnTo>
                    <a:pt x="276629" y="33506"/>
                  </a:lnTo>
                  <a:close/>
                </a:path>
                <a:path w="308610" h="229870">
                  <a:moveTo>
                    <a:pt x="192664" y="0"/>
                  </a:moveTo>
                  <a:lnTo>
                    <a:pt x="150355" y="7035"/>
                  </a:lnTo>
                  <a:lnTo>
                    <a:pt x="115860" y="26753"/>
                  </a:lnTo>
                  <a:lnTo>
                    <a:pt x="91181" y="57072"/>
                  </a:lnTo>
                  <a:lnTo>
                    <a:pt x="78322" y="95913"/>
                  </a:lnTo>
                  <a:lnTo>
                    <a:pt x="116903" y="95913"/>
                  </a:lnTo>
                  <a:lnTo>
                    <a:pt x="119394" y="82098"/>
                  </a:lnTo>
                  <a:lnTo>
                    <a:pt x="135807" y="56385"/>
                  </a:lnTo>
                  <a:lnTo>
                    <a:pt x="160859" y="39547"/>
                  </a:lnTo>
                  <a:lnTo>
                    <a:pt x="192664" y="33506"/>
                  </a:lnTo>
                  <a:lnTo>
                    <a:pt x="276629" y="33506"/>
                  </a:lnTo>
                  <a:lnTo>
                    <a:pt x="275907" y="32407"/>
                  </a:lnTo>
                  <a:lnTo>
                    <a:pt x="239351" y="8566"/>
                  </a:lnTo>
                  <a:lnTo>
                    <a:pt x="192664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6" name="object 18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832507" y="6280436"/>
              <a:ext cx="408313" cy="222820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554803" y="6276667"/>
              <a:ext cx="224076" cy="229521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2269769" y="6209235"/>
              <a:ext cx="224790" cy="293370"/>
            </a:xfrm>
            <a:custGeom>
              <a:avLst/>
              <a:gdLst/>
              <a:ahLst/>
              <a:cxnLst/>
              <a:rect l="l" t="t" r="r" b="b"/>
              <a:pathLst>
                <a:path w="224789" h="293370">
                  <a:moveTo>
                    <a:pt x="224495" y="0"/>
                  </a:moveTo>
                  <a:lnTo>
                    <a:pt x="195596" y="0"/>
                  </a:lnTo>
                  <a:lnTo>
                    <a:pt x="37695" y="219888"/>
                  </a:lnTo>
                  <a:lnTo>
                    <a:pt x="37695" y="0"/>
                  </a:lnTo>
                  <a:lnTo>
                    <a:pt x="0" y="0"/>
                  </a:lnTo>
                  <a:lnTo>
                    <a:pt x="0" y="293184"/>
                  </a:lnTo>
                  <a:lnTo>
                    <a:pt x="29737" y="293184"/>
                  </a:lnTo>
                  <a:lnTo>
                    <a:pt x="186800" y="74971"/>
                  </a:lnTo>
                  <a:lnTo>
                    <a:pt x="186800" y="293184"/>
                  </a:lnTo>
                  <a:lnTo>
                    <a:pt x="224495" y="293184"/>
                  </a:lnTo>
                  <a:lnTo>
                    <a:pt x="224495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16344214" y="10923178"/>
              <a:ext cx="3292475" cy="158115"/>
            </a:xfrm>
            <a:custGeom>
              <a:avLst/>
              <a:gdLst/>
              <a:ahLst/>
              <a:cxnLst/>
              <a:rect l="l" t="t" r="r" b="b"/>
              <a:pathLst>
                <a:path w="3292475" h="158115">
                  <a:moveTo>
                    <a:pt x="49841" y="8425"/>
                  </a:moveTo>
                  <a:lnTo>
                    <a:pt x="0" y="8425"/>
                  </a:lnTo>
                  <a:lnTo>
                    <a:pt x="0" y="155018"/>
                  </a:lnTo>
                  <a:lnTo>
                    <a:pt x="49841" y="155018"/>
                  </a:lnTo>
                  <a:lnTo>
                    <a:pt x="80252" y="149661"/>
                  </a:lnTo>
                  <a:lnTo>
                    <a:pt x="100458" y="136798"/>
                  </a:lnTo>
                  <a:lnTo>
                    <a:pt x="18847" y="136798"/>
                  </a:lnTo>
                  <a:lnTo>
                    <a:pt x="18847" y="26645"/>
                  </a:lnTo>
                  <a:lnTo>
                    <a:pt x="100458" y="26645"/>
                  </a:lnTo>
                  <a:lnTo>
                    <a:pt x="80252" y="13782"/>
                  </a:lnTo>
                  <a:lnTo>
                    <a:pt x="49841" y="8425"/>
                  </a:lnTo>
                  <a:close/>
                </a:path>
                <a:path w="3292475" h="158115">
                  <a:moveTo>
                    <a:pt x="100458" y="26645"/>
                  </a:moveTo>
                  <a:lnTo>
                    <a:pt x="48584" y="26645"/>
                  </a:lnTo>
                  <a:lnTo>
                    <a:pt x="72206" y="30597"/>
                  </a:lnTo>
                  <a:lnTo>
                    <a:pt x="90075" y="41775"/>
                  </a:lnTo>
                  <a:lnTo>
                    <a:pt x="101387" y="59157"/>
                  </a:lnTo>
                  <a:lnTo>
                    <a:pt x="105337" y="81721"/>
                  </a:lnTo>
                  <a:lnTo>
                    <a:pt x="101387" y="104286"/>
                  </a:lnTo>
                  <a:lnTo>
                    <a:pt x="90075" y="121668"/>
                  </a:lnTo>
                  <a:lnTo>
                    <a:pt x="72206" y="132846"/>
                  </a:lnTo>
                  <a:lnTo>
                    <a:pt x="48584" y="136798"/>
                  </a:lnTo>
                  <a:lnTo>
                    <a:pt x="100458" y="136798"/>
                  </a:lnTo>
                  <a:lnTo>
                    <a:pt x="103871" y="134626"/>
                  </a:lnTo>
                  <a:lnTo>
                    <a:pt x="119165" y="111462"/>
                  </a:lnTo>
                  <a:lnTo>
                    <a:pt x="124603" y="81721"/>
                  </a:lnTo>
                  <a:lnTo>
                    <a:pt x="119165" y="51981"/>
                  </a:lnTo>
                  <a:lnTo>
                    <a:pt x="103871" y="28817"/>
                  </a:lnTo>
                  <a:lnTo>
                    <a:pt x="100458" y="26645"/>
                  </a:lnTo>
                  <a:close/>
                </a:path>
                <a:path w="3292475" h="158115">
                  <a:moveTo>
                    <a:pt x="244190" y="8425"/>
                  </a:moveTo>
                  <a:lnTo>
                    <a:pt x="156654" y="8425"/>
                  </a:lnTo>
                  <a:lnTo>
                    <a:pt x="156654" y="155018"/>
                  </a:lnTo>
                  <a:lnTo>
                    <a:pt x="245656" y="155018"/>
                  </a:lnTo>
                  <a:lnTo>
                    <a:pt x="245656" y="136798"/>
                  </a:lnTo>
                  <a:lnTo>
                    <a:pt x="175501" y="136798"/>
                  </a:lnTo>
                  <a:lnTo>
                    <a:pt x="175501" y="89679"/>
                  </a:lnTo>
                  <a:lnTo>
                    <a:pt x="240211" y="89679"/>
                  </a:lnTo>
                  <a:lnTo>
                    <a:pt x="240211" y="71879"/>
                  </a:lnTo>
                  <a:lnTo>
                    <a:pt x="175501" y="71879"/>
                  </a:lnTo>
                  <a:lnTo>
                    <a:pt x="175501" y="26645"/>
                  </a:lnTo>
                  <a:lnTo>
                    <a:pt x="244190" y="26645"/>
                  </a:lnTo>
                  <a:lnTo>
                    <a:pt x="244190" y="8425"/>
                  </a:lnTo>
                  <a:close/>
                </a:path>
                <a:path w="3292475" h="158115">
                  <a:moveTo>
                    <a:pt x="286972" y="110202"/>
                  </a:moveTo>
                  <a:lnTo>
                    <a:pt x="267915" y="110202"/>
                  </a:lnTo>
                  <a:lnTo>
                    <a:pt x="272902" y="129547"/>
                  </a:lnTo>
                  <a:lnTo>
                    <a:pt x="284093" y="144337"/>
                  </a:lnTo>
                  <a:lnTo>
                    <a:pt x="300545" y="153787"/>
                  </a:lnTo>
                  <a:lnTo>
                    <a:pt x="321317" y="157112"/>
                  </a:lnTo>
                  <a:lnTo>
                    <a:pt x="343299" y="153994"/>
                  </a:lnTo>
                  <a:lnTo>
                    <a:pt x="360216" y="145201"/>
                  </a:lnTo>
                  <a:lnTo>
                    <a:pt x="365584" y="138474"/>
                  </a:lnTo>
                  <a:lnTo>
                    <a:pt x="321317" y="138474"/>
                  </a:lnTo>
                  <a:lnTo>
                    <a:pt x="308028" y="136471"/>
                  </a:lnTo>
                  <a:lnTo>
                    <a:pt x="297469" y="130778"/>
                  </a:lnTo>
                  <a:lnTo>
                    <a:pt x="290248" y="121864"/>
                  </a:lnTo>
                  <a:lnTo>
                    <a:pt x="286972" y="110202"/>
                  </a:lnTo>
                  <a:close/>
                </a:path>
                <a:path w="3292475" h="158115">
                  <a:moveTo>
                    <a:pt x="320898" y="6331"/>
                  </a:moveTo>
                  <a:lnTo>
                    <a:pt x="300686" y="9325"/>
                  </a:lnTo>
                  <a:lnTo>
                    <a:pt x="285009" y="17718"/>
                  </a:lnTo>
                  <a:lnTo>
                    <a:pt x="274868" y="30627"/>
                  </a:lnTo>
                  <a:lnTo>
                    <a:pt x="271266" y="47168"/>
                  </a:lnTo>
                  <a:lnTo>
                    <a:pt x="274371" y="63008"/>
                  </a:lnTo>
                  <a:lnTo>
                    <a:pt x="283543" y="74942"/>
                  </a:lnTo>
                  <a:lnTo>
                    <a:pt x="298565" y="83302"/>
                  </a:lnTo>
                  <a:lnTo>
                    <a:pt x="319222" y="88423"/>
                  </a:lnTo>
                  <a:lnTo>
                    <a:pt x="335397" y="92003"/>
                  </a:lnTo>
                  <a:lnTo>
                    <a:pt x="346682" y="97114"/>
                  </a:lnTo>
                  <a:lnTo>
                    <a:pt x="353295" y="104267"/>
                  </a:lnTo>
                  <a:lnTo>
                    <a:pt x="355452" y="113972"/>
                  </a:lnTo>
                  <a:lnTo>
                    <a:pt x="353122" y="124250"/>
                  </a:lnTo>
                  <a:lnTo>
                    <a:pt x="346394" y="131956"/>
                  </a:lnTo>
                  <a:lnTo>
                    <a:pt x="335662" y="136795"/>
                  </a:lnTo>
                  <a:lnTo>
                    <a:pt x="321317" y="138474"/>
                  </a:lnTo>
                  <a:lnTo>
                    <a:pt x="365584" y="138474"/>
                  </a:lnTo>
                  <a:lnTo>
                    <a:pt x="371086" y="131579"/>
                  </a:lnTo>
                  <a:lnTo>
                    <a:pt x="374928" y="113972"/>
                  </a:lnTo>
                  <a:lnTo>
                    <a:pt x="371744" y="97784"/>
                  </a:lnTo>
                  <a:lnTo>
                    <a:pt x="362336" y="85465"/>
                  </a:lnTo>
                  <a:lnTo>
                    <a:pt x="346921" y="76718"/>
                  </a:lnTo>
                  <a:lnTo>
                    <a:pt x="325714" y="71251"/>
                  </a:lnTo>
                  <a:lnTo>
                    <a:pt x="309285" y="67812"/>
                  </a:lnTo>
                  <a:lnTo>
                    <a:pt x="298254" y="63057"/>
                  </a:lnTo>
                  <a:lnTo>
                    <a:pt x="292054" y="56379"/>
                  </a:lnTo>
                  <a:lnTo>
                    <a:pt x="290113" y="47168"/>
                  </a:lnTo>
                  <a:lnTo>
                    <a:pt x="292240" y="37835"/>
                  </a:lnTo>
                  <a:lnTo>
                    <a:pt x="298333" y="30781"/>
                  </a:lnTo>
                  <a:lnTo>
                    <a:pt x="307960" y="26317"/>
                  </a:lnTo>
                  <a:lnTo>
                    <a:pt x="320688" y="24760"/>
                  </a:lnTo>
                  <a:lnTo>
                    <a:pt x="361992" y="24760"/>
                  </a:lnTo>
                  <a:lnTo>
                    <a:pt x="356420" y="17849"/>
                  </a:lnTo>
                  <a:lnTo>
                    <a:pt x="340789" y="9322"/>
                  </a:lnTo>
                  <a:lnTo>
                    <a:pt x="320898" y="6331"/>
                  </a:lnTo>
                  <a:close/>
                </a:path>
                <a:path w="3292475" h="158115">
                  <a:moveTo>
                    <a:pt x="361992" y="24760"/>
                  </a:moveTo>
                  <a:lnTo>
                    <a:pt x="320688" y="24760"/>
                  </a:lnTo>
                  <a:lnTo>
                    <a:pt x="332897" y="26226"/>
                  </a:lnTo>
                  <a:lnTo>
                    <a:pt x="342651" y="30676"/>
                  </a:lnTo>
                  <a:lnTo>
                    <a:pt x="349696" y="38189"/>
                  </a:lnTo>
                  <a:lnTo>
                    <a:pt x="353776" y="48843"/>
                  </a:lnTo>
                  <a:lnTo>
                    <a:pt x="372624" y="48843"/>
                  </a:lnTo>
                  <a:lnTo>
                    <a:pt x="367222" y="31245"/>
                  </a:lnTo>
                  <a:lnTo>
                    <a:pt x="361992" y="24760"/>
                  </a:lnTo>
                  <a:close/>
                </a:path>
                <a:path w="3292475" h="158115">
                  <a:moveTo>
                    <a:pt x="470267" y="137636"/>
                  </a:moveTo>
                  <a:lnTo>
                    <a:pt x="396761" y="137636"/>
                  </a:lnTo>
                  <a:lnTo>
                    <a:pt x="396761" y="155018"/>
                  </a:lnTo>
                  <a:lnTo>
                    <a:pt x="470267" y="155018"/>
                  </a:lnTo>
                  <a:lnTo>
                    <a:pt x="470267" y="137636"/>
                  </a:lnTo>
                  <a:close/>
                </a:path>
                <a:path w="3292475" h="158115">
                  <a:moveTo>
                    <a:pt x="443042" y="25598"/>
                  </a:moveTo>
                  <a:lnTo>
                    <a:pt x="424195" y="25598"/>
                  </a:lnTo>
                  <a:lnTo>
                    <a:pt x="424195" y="137636"/>
                  </a:lnTo>
                  <a:lnTo>
                    <a:pt x="443042" y="137636"/>
                  </a:lnTo>
                  <a:lnTo>
                    <a:pt x="443042" y="25598"/>
                  </a:lnTo>
                  <a:close/>
                </a:path>
                <a:path w="3292475" h="158115">
                  <a:moveTo>
                    <a:pt x="469638" y="8425"/>
                  </a:moveTo>
                  <a:lnTo>
                    <a:pt x="397389" y="8425"/>
                  </a:lnTo>
                  <a:lnTo>
                    <a:pt x="397389" y="25598"/>
                  </a:lnTo>
                  <a:lnTo>
                    <a:pt x="469638" y="25598"/>
                  </a:lnTo>
                  <a:lnTo>
                    <a:pt x="469638" y="8425"/>
                  </a:lnTo>
                  <a:close/>
                </a:path>
                <a:path w="3292475" h="158115">
                  <a:moveTo>
                    <a:pt x="566985" y="6331"/>
                  </a:moveTo>
                  <a:lnTo>
                    <a:pt x="537840" y="11985"/>
                  </a:lnTo>
                  <a:lnTo>
                    <a:pt x="514761" y="27692"/>
                  </a:lnTo>
                  <a:lnTo>
                    <a:pt x="499575" y="51565"/>
                  </a:lnTo>
                  <a:lnTo>
                    <a:pt x="494107" y="81721"/>
                  </a:lnTo>
                  <a:lnTo>
                    <a:pt x="499575" y="111878"/>
                  </a:lnTo>
                  <a:lnTo>
                    <a:pt x="514761" y="135751"/>
                  </a:lnTo>
                  <a:lnTo>
                    <a:pt x="537840" y="151458"/>
                  </a:lnTo>
                  <a:lnTo>
                    <a:pt x="566985" y="157112"/>
                  </a:lnTo>
                  <a:lnTo>
                    <a:pt x="596156" y="151579"/>
                  </a:lnTo>
                  <a:lnTo>
                    <a:pt x="615264" y="138683"/>
                  </a:lnTo>
                  <a:lnTo>
                    <a:pt x="567404" y="138683"/>
                  </a:lnTo>
                  <a:lnTo>
                    <a:pt x="545677" y="134436"/>
                  </a:lnTo>
                  <a:lnTo>
                    <a:pt x="528504" y="122610"/>
                  </a:lnTo>
                  <a:lnTo>
                    <a:pt x="517222" y="104581"/>
                  </a:lnTo>
                  <a:lnTo>
                    <a:pt x="513164" y="81721"/>
                  </a:lnTo>
                  <a:lnTo>
                    <a:pt x="517222" y="58862"/>
                  </a:lnTo>
                  <a:lnTo>
                    <a:pt x="528504" y="40833"/>
                  </a:lnTo>
                  <a:lnTo>
                    <a:pt x="545677" y="29007"/>
                  </a:lnTo>
                  <a:lnTo>
                    <a:pt x="567404" y="24760"/>
                  </a:lnTo>
                  <a:lnTo>
                    <a:pt x="615260" y="24760"/>
                  </a:lnTo>
                  <a:lnTo>
                    <a:pt x="611041" y="20362"/>
                  </a:lnTo>
                  <a:lnTo>
                    <a:pt x="590750" y="9970"/>
                  </a:lnTo>
                  <a:lnTo>
                    <a:pt x="566985" y="6331"/>
                  </a:lnTo>
                  <a:close/>
                </a:path>
                <a:path w="3292475" h="158115">
                  <a:moveTo>
                    <a:pt x="639653" y="81931"/>
                  </a:moveTo>
                  <a:lnTo>
                    <a:pt x="562168" y="81931"/>
                  </a:lnTo>
                  <a:lnTo>
                    <a:pt x="562168" y="99731"/>
                  </a:lnTo>
                  <a:lnTo>
                    <a:pt x="618920" y="99731"/>
                  </a:lnTo>
                  <a:lnTo>
                    <a:pt x="612049" y="115713"/>
                  </a:lnTo>
                  <a:lnTo>
                    <a:pt x="600544" y="128003"/>
                  </a:lnTo>
                  <a:lnTo>
                    <a:pt x="585348" y="135895"/>
                  </a:lnTo>
                  <a:lnTo>
                    <a:pt x="567404" y="138683"/>
                  </a:lnTo>
                  <a:lnTo>
                    <a:pt x="615264" y="138683"/>
                  </a:lnTo>
                  <a:lnTo>
                    <a:pt x="619104" y="136092"/>
                  </a:lnTo>
                  <a:lnTo>
                    <a:pt x="634159" y="112319"/>
                  </a:lnTo>
                  <a:lnTo>
                    <a:pt x="639653" y="81931"/>
                  </a:lnTo>
                  <a:close/>
                </a:path>
                <a:path w="3292475" h="158115">
                  <a:moveTo>
                    <a:pt x="615260" y="24760"/>
                  </a:moveTo>
                  <a:lnTo>
                    <a:pt x="567404" y="24760"/>
                  </a:lnTo>
                  <a:lnTo>
                    <a:pt x="583791" y="27050"/>
                  </a:lnTo>
                  <a:lnTo>
                    <a:pt x="597979" y="33660"/>
                  </a:lnTo>
                  <a:lnTo>
                    <a:pt x="609340" y="44196"/>
                  </a:lnTo>
                  <a:lnTo>
                    <a:pt x="617245" y="58267"/>
                  </a:lnTo>
                  <a:lnTo>
                    <a:pt x="636721" y="58267"/>
                  </a:lnTo>
                  <a:lnTo>
                    <a:pt x="626738" y="36723"/>
                  </a:lnTo>
                  <a:lnTo>
                    <a:pt x="615260" y="24760"/>
                  </a:lnTo>
                  <a:close/>
                </a:path>
                <a:path w="3292475" h="158115">
                  <a:moveTo>
                    <a:pt x="685036" y="8425"/>
                  </a:moveTo>
                  <a:lnTo>
                    <a:pt x="670586" y="8425"/>
                  </a:lnTo>
                  <a:lnTo>
                    <a:pt x="670586" y="155018"/>
                  </a:lnTo>
                  <a:lnTo>
                    <a:pt x="689434" y="155018"/>
                  </a:lnTo>
                  <a:lnTo>
                    <a:pt x="689434" y="46120"/>
                  </a:lnTo>
                  <a:lnTo>
                    <a:pt x="712208" y="46120"/>
                  </a:lnTo>
                  <a:lnTo>
                    <a:pt x="685036" y="8425"/>
                  </a:lnTo>
                  <a:close/>
                </a:path>
                <a:path w="3292475" h="158115">
                  <a:moveTo>
                    <a:pt x="712208" y="46120"/>
                  </a:moveTo>
                  <a:lnTo>
                    <a:pt x="689434" y="46120"/>
                  </a:lnTo>
                  <a:lnTo>
                    <a:pt x="767965" y="155018"/>
                  </a:lnTo>
                  <a:lnTo>
                    <a:pt x="782834" y="155018"/>
                  </a:lnTo>
                  <a:lnTo>
                    <a:pt x="782834" y="117951"/>
                  </a:lnTo>
                  <a:lnTo>
                    <a:pt x="763986" y="117951"/>
                  </a:lnTo>
                  <a:lnTo>
                    <a:pt x="712208" y="46120"/>
                  </a:lnTo>
                  <a:close/>
                </a:path>
                <a:path w="3292475" h="158115">
                  <a:moveTo>
                    <a:pt x="782834" y="8425"/>
                  </a:moveTo>
                  <a:lnTo>
                    <a:pt x="763986" y="8425"/>
                  </a:lnTo>
                  <a:lnTo>
                    <a:pt x="763986" y="117951"/>
                  </a:lnTo>
                  <a:lnTo>
                    <a:pt x="782834" y="117951"/>
                  </a:lnTo>
                  <a:lnTo>
                    <a:pt x="782834" y="8425"/>
                  </a:lnTo>
                  <a:close/>
                </a:path>
                <a:path w="3292475" h="158115">
                  <a:moveTo>
                    <a:pt x="910482" y="8425"/>
                  </a:moveTo>
                  <a:lnTo>
                    <a:pt x="822946" y="8425"/>
                  </a:lnTo>
                  <a:lnTo>
                    <a:pt x="822946" y="155018"/>
                  </a:lnTo>
                  <a:lnTo>
                    <a:pt x="911948" y="155018"/>
                  </a:lnTo>
                  <a:lnTo>
                    <a:pt x="911948" y="136798"/>
                  </a:lnTo>
                  <a:lnTo>
                    <a:pt x="841793" y="136798"/>
                  </a:lnTo>
                  <a:lnTo>
                    <a:pt x="841793" y="89679"/>
                  </a:lnTo>
                  <a:lnTo>
                    <a:pt x="906503" y="89679"/>
                  </a:lnTo>
                  <a:lnTo>
                    <a:pt x="906503" y="71879"/>
                  </a:lnTo>
                  <a:lnTo>
                    <a:pt x="841793" y="71879"/>
                  </a:lnTo>
                  <a:lnTo>
                    <a:pt x="841793" y="26645"/>
                  </a:lnTo>
                  <a:lnTo>
                    <a:pt x="910482" y="26645"/>
                  </a:lnTo>
                  <a:lnTo>
                    <a:pt x="910482" y="8425"/>
                  </a:lnTo>
                  <a:close/>
                </a:path>
                <a:path w="3292475" h="158115">
                  <a:moveTo>
                    <a:pt x="992425" y="8425"/>
                  </a:moveTo>
                  <a:lnTo>
                    <a:pt x="942584" y="8425"/>
                  </a:lnTo>
                  <a:lnTo>
                    <a:pt x="942584" y="155018"/>
                  </a:lnTo>
                  <a:lnTo>
                    <a:pt x="992425" y="155018"/>
                  </a:lnTo>
                  <a:lnTo>
                    <a:pt x="1022836" y="149661"/>
                  </a:lnTo>
                  <a:lnTo>
                    <a:pt x="1043042" y="136798"/>
                  </a:lnTo>
                  <a:lnTo>
                    <a:pt x="961431" y="136798"/>
                  </a:lnTo>
                  <a:lnTo>
                    <a:pt x="961431" y="26645"/>
                  </a:lnTo>
                  <a:lnTo>
                    <a:pt x="1043042" y="26645"/>
                  </a:lnTo>
                  <a:lnTo>
                    <a:pt x="1022836" y="13782"/>
                  </a:lnTo>
                  <a:lnTo>
                    <a:pt x="992425" y="8425"/>
                  </a:lnTo>
                  <a:close/>
                </a:path>
                <a:path w="3292475" h="158115">
                  <a:moveTo>
                    <a:pt x="1043042" y="26645"/>
                  </a:moveTo>
                  <a:lnTo>
                    <a:pt x="991169" y="26645"/>
                  </a:lnTo>
                  <a:lnTo>
                    <a:pt x="1014790" y="30597"/>
                  </a:lnTo>
                  <a:lnTo>
                    <a:pt x="1032660" y="41775"/>
                  </a:lnTo>
                  <a:lnTo>
                    <a:pt x="1043971" y="59157"/>
                  </a:lnTo>
                  <a:lnTo>
                    <a:pt x="1047921" y="81721"/>
                  </a:lnTo>
                  <a:lnTo>
                    <a:pt x="1043971" y="104286"/>
                  </a:lnTo>
                  <a:lnTo>
                    <a:pt x="1032660" y="121668"/>
                  </a:lnTo>
                  <a:lnTo>
                    <a:pt x="1014790" y="132846"/>
                  </a:lnTo>
                  <a:lnTo>
                    <a:pt x="991169" y="136798"/>
                  </a:lnTo>
                  <a:lnTo>
                    <a:pt x="1043042" y="136798"/>
                  </a:lnTo>
                  <a:lnTo>
                    <a:pt x="1046455" y="134626"/>
                  </a:lnTo>
                  <a:lnTo>
                    <a:pt x="1061749" y="111462"/>
                  </a:lnTo>
                  <a:lnTo>
                    <a:pt x="1067187" y="81721"/>
                  </a:lnTo>
                  <a:lnTo>
                    <a:pt x="1061749" y="51981"/>
                  </a:lnTo>
                  <a:lnTo>
                    <a:pt x="1046455" y="28817"/>
                  </a:lnTo>
                  <a:lnTo>
                    <a:pt x="1043042" y="26645"/>
                  </a:lnTo>
                  <a:close/>
                </a:path>
                <a:path w="3292475" h="158115">
                  <a:moveTo>
                    <a:pt x="1209956" y="8425"/>
                  </a:moveTo>
                  <a:lnTo>
                    <a:pt x="1154251" y="8425"/>
                  </a:lnTo>
                  <a:lnTo>
                    <a:pt x="1154251" y="155018"/>
                  </a:lnTo>
                  <a:lnTo>
                    <a:pt x="1213516" y="155018"/>
                  </a:lnTo>
                  <a:lnTo>
                    <a:pt x="1230882" y="152007"/>
                  </a:lnTo>
                  <a:lnTo>
                    <a:pt x="1244379" y="143500"/>
                  </a:lnTo>
                  <a:lnTo>
                    <a:pt x="1248674" y="137008"/>
                  </a:lnTo>
                  <a:lnTo>
                    <a:pt x="1172889" y="137008"/>
                  </a:lnTo>
                  <a:lnTo>
                    <a:pt x="1172889" y="87376"/>
                  </a:lnTo>
                  <a:lnTo>
                    <a:pt x="1247378" y="87376"/>
                  </a:lnTo>
                  <a:lnTo>
                    <a:pt x="1243780" y="82919"/>
                  </a:lnTo>
                  <a:lnTo>
                    <a:pt x="1234877" y="76905"/>
                  </a:lnTo>
                  <a:lnTo>
                    <a:pt x="1241022" y="71002"/>
                  </a:lnTo>
                  <a:lnTo>
                    <a:pt x="1241653" y="69994"/>
                  </a:lnTo>
                  <a:lnTo>
                    <a:pt x="1172889" y="69994"/>
                  </a:lnTo>
                  <a:lnTo>
                    <a:pt x="1172889" y="26435"/>
                  </a:lnTo>
                  <a:lnTo>
                    <a:pt x="1243645" y="26435"/>
                  </a:lnTo>
                  <a:lnTo>
                    <a:pt x="1238437" y="18765"/>
                  </a:lnTo>
                  <a:lnTo>
                    <a:pt x="1226003" y="11131"/>
                  </a:lnTo>
                  <a:lnTo>
                    <a:pt x="1209956" y="8425"/>
                  </a:lnTo>
                  <a:close/>
                </a:path>
                <a:path w="3292475" h="158115">
                  <a:moveTo>
                    <a:pt x="1247378" y="87376"/>
                  </a:moveTo>
                  <a:lnTo>
                    <a:pt x="1212050" y="87376"/>
                  </a:lnTo>
                  <a:lnTo>
                    <a:pt x="1222482" y="89120"/>
                  </a:lnTo>
                  <a:lnTo>
                    <a:pt x="1230322" y="94103"/>
                  </a:lnTo>
                  <a:lnTo>
                    <a:pt x="1235256" y="101953"/>
                  </a:lnTo>
                  <a:lnTo>
                    <a:pt x="1236971" y="112296"/>
                  </a:lnTo>
                  <a:lnTo>
                    <a:pt x="1235165" y="122872"/>
                  </a:lnTo>
                  <a:lnTo>
                    <a:pt x="1230060" y="130621"/>
                  </a:lnTo>
                  <a:lnTo>
                    <a:pt x="1222129" y="135385"/>
                  </a:lnTo>
                  <a:lnTo>
                    <a:pt x="1211841" y="137008"/>
                  </a:lnTo>
                  <a:lnTo>
                    <a:pt x="1248674" y="137008"/>
                  </a:lnTo>
                  <a:lnTo>
                    <a:pt x="1253126" y="130280"/>
                  </a:lnTo>
                  <a:lnTo>
                    <a:pt x="1256237" y="113134"/>
                  </a:lnTo>
                  <a:lnTo>
                    <a:pt x="1254755" y="101466"/>
                  </a:lnTo>
                  <a:lnTo>
                    <a:pt x="1250505" y="91250"/>
                  </a:lnTo>
                  <a:lnTo>
                    <a:pt x="1247378" y="87376"/>
                  </a:lnTo>
                  <a:close/>
                </a:path>
                <a:path w="3292475" h="158115">
                  <a:moveTo>
                    <a:pt x="1243645" y="26435"/>
                  </a:moveTo>
                  <a:lnTo>
                    <a:pt x="1208700" y="26435"/>
                  </a:lnTo>
                  <a:lnTo>
                    <a:pt x="1217548" y="27921"/>
                  </a:lnTo>
                  <a:lnTo>
                    <a:pt x="1224354" y="32194"/>
                  </a:lnTo>
                  <a:lnTo>
                    <a:pt x="1228725" y="38981"/>
                  </a:lnTo>
                  <a:lnTo>
                    <a:pt x="1230270" y="48005"/>
                  </a:lnTo>
                  <a:lnTo>
                    <a:pt x="1228882" y="57095"/>
                  </a:lnTo>
                  <a:lnTo>
                    <a:pt x="1224825" y="64026"/>
                  </a:lnTo>
                  <a:lnTo>
                    <a:pt x="1218254" y="68443"/>
                  </a:lnTo>
                  <a:lnTo>
                    <a:pt x="1209328" y="69994"/>
                  </a:lnTo>
                  <a:lnTo>
                    <a:pt x="1241653" y="69994"/>
                  </a:lnTo>
                  <a:lnTo>
                    <a:pt x="1245557" y="63764"/>
                  </a:lnTo>
                  <a:lnTo>
                    <a:pt x="1248365" y="55348"/>
                  </a:lnTo>
                  <a:lnTo>
                    <a:pt x="1249327" y="45911"/>
                  </a:lnTo>
                  <a:lnTo>
                    <a:pt x="1246473" y="30601"/>
                  </a:lnTo>
                  <a:lnTo>
                    <a:pt x="1243645" y="26435"/>
                  </a:lnTo>
                  <a:close/>
                </a:path>
                <a:path w="3292475" h="158115">
                  <a:moveTo>
                    <a:pt x="1282981" y="8425"/>
                  </a:moveTo>
                  <a:lnTo>
                    <a:pt x="1261830" y="8425"/>
                  </a:lnTo>
                  <a:lnTo>
                    <a:pt x="1261830" y="10310"/>
                  </a:lnTo>
                  <a:lnTo>
                    <a:pt x="1315022" y="97009"/>
                  </a:lnTo>
                  <a:lnTo>
                    <a:pt x="1315022" y="155018"/>
                  </a:lnTo>
                  <a:lnTo>
                    <a:pt x="1333869" y="155018"/>
                  </a:lnTo>
                  <a:lnTo>
                    <a:pt x="1333869" y="95752"/>
                  </a:lnTo>
                  <a:lnTo>
                    <a:pt x="1345898" y="76277"/>
                  </a:lnTo>
                  <a:lnTo>
                    <a:pt x="1324027" y="76277"/>
                  </a:lnTo>
                  <a:lnTo>
                    <a:pt x="1308320" y="50099"/>
                  </a:lnTo>
                  <a:lnTo>
                    <a:pt x="1282981" y="8425"/>
                  </a:lnTo>
                  <a:close/>
                </a:path>
                <a:path w="3292475" h="158115">
                  <a:moveTo>
                    <a:pt x="1386642" y="8425"/>
                  </a:moveTo>
                  <a:lnTo>
                    <a:pt x="1365701" y="8425"/>
                  </a:lnTo>
                  <a:lnTo>
                    <a:pt x="1324027" y="76277"/>
                  </a:lnTo>
                  <a:lnTo>
                    <a:pt x="1345898" y="76277"/>
                  </a:lnTo>
                  <a:lnTo>
                    <a:pt x="1386642" y="10310"/>
                  </a:lnTo>
                  <a:lnTo>
                    <a:pt x="1386642" y="8425"/>
                  </a:lnTo>
                  <a:close/>
                </a:path>
                <a:path w="3292475" h="158115">
                  <a:moveTo>
                    <a:pt x="1476731" y="8425"/>
                  </a:moveTo>
                  <a:lnTo>
                    <a:pt x="1457884" y="8425"/>
                  </a:lnTo>
                  <a:lnTo>
                    <a:pt x="1457884" y="102873"/>
                  </a:lnTo>
                  <a:lnTo>
                    <a:pt x="1461873" y="125032"/>
                  </a:lnTo>
                  <a:lnTo>
                    <a:pt x="1473145" y="141929"/>
                  </a:lnTo>
                  <a:lnTo>
                    <a:pt x="1490661" y="152701"/>
                  </a:lnTo>
                  <a:lnTo>
                    <a:pt x="1513380" y="156484"/>
                  </a:lnTo>
                  <a:lnTo>
                    <a:pt x="1536098" y="152701"/>
                  </a:lnTo>
                  <a:lnTo>
                    <a:pt x="1553614" y="141929"/>
                  </a:lnTo>
                  <a:lnTo>
                    <a:pt x="1556198" y="138055"/>
                  </a:lnTo>
                  <a:lnTo>
                    <a:pt x="1513380" y="138055"/>
                  </a:lnTo>
                  <a:lnTo>
                    <a:pt x="1498377" y="135512"/>
                  </a:lnTo>
                  <a:lnTo>
                    <a:pt x="1486810" y="128238"/>
                  </a:lnTo>
                  <a:lnTo>
                    <a:pt x="1479366" y="116763"/>
                  </a:lnTo>
                  <a:lnTo>
                    <a:pt x="1476731" y="101616"/>
                  </a:lnTo>
                  <a:lnTo>
                    <a:pt x="1476731" y="8425"/>
                  </a:lnTo>
                  <a:close/>
                </a:path>
                <a:path w="3292475" h="158115">
                  <a:moveTo>
                    <a:pt x="1568875" y="8425"/>
                  </a:moveTo>
                  <a:lnTo>
                    <a:pt x="1550028" y="8425"/>
                  </a:lnTo>
                  <a:lnTo>
                    <a:pt x="1550028" y="101616"/>
                  </a:lnTo>
                  <a:lnTo>
                    <a:pt x="1547394" y="116763"/>
                  </a:lnTo>
                  <a:lnTo>
                    <a:pt x="1539949" y="128238"/>
                  </a:lnTo>
                  <a:lnTo>
                    <a:pt x="1528382" y="135512"/>
                  </a:lnTo>
                  <a:lnTo>
                    <a:pt x="1513380" y="138055"/>
                  </a:lnTo>
                  <a:lnTo>
                    <a:pt x="1556198" y="138055"/>
                  </a:lnTo>
                  <a:lnTo>
                    <a:pt x="1564886" y="125032"/>
                  </a:lnTo>
                  <a:lnTo>
                    <a:pt x="1568875" y="102873"/>
                  </a:lnTo>
                  <a:lnTo>
                    <a:pt x="1568875" y="8425"/>
                  </a:lnTo>
                  <a:close/>
                </a:path>
                <a:path w="3292475" h="158115">
                  <a:moveTo>
                    <a:pt x="1659404" y="8425"/>
                  </a:moveTo>
                  <a:lnTo>
                    <a:pt x="1606421" y="8425"/>
                  </a:lnTo>
                  <a:lnTo>
                    <a:pt x="1606421" y="155018"/>
                  </a:lnTo>
                  <a:lnTo>
                    <a:pt x="1625269" y="155018"/>
                  </a:lnTo>
                  <a:lnTo>
                    <a:pt x="1625269" y="106223"/>
                  </a:lnTo>
                  <a:lnTo>
                    <a:pt x="1659404" y="106223"/>
                  </a:lnTo>
                  <a:lnTo>
                    <a:pt x="1678968" y="102693"/>
                  </a:lnTo>
                  <a:lnTo>
                    <a:pt x="1694037" y="92742"/>
                  </a:lnTo>
                  <a:lnTo>
                    <a:pt x="1696621" y="88632"/>
                  </a:lnTo>
                  <a:lnTo>
                    <a:pt x="1625269" y="88632"/>
                  </a:lnTo>
                  <a:lnTo>
                    <a:pt x="1625269" y="26226"/>
                  </a:lnTo>
                  <a:lnTo>
                    <a:pt x="1696674" y="26226"/>
                  </a:lnTo>
                  <a:lnTo>
                    <a:pt x="1694037" y="22011"/>
                  </a:lnTo>
                  <a:lnTo>
                    <a:pt x="1678968" y="11989"/>
                  </a:lnTo>
                  <a:lnTo>
                    <a:pt x="1659404" y="8425"/>
                  </a:lnTo>
                  <a:close/>
                </a:path>
                <a:path w="3292475" h="158115">
                  <a:moveTo>
                    <a:pt x="1696674" y="26226"/>
                  </a:moveTo>
                  <a:lnTo>
                    <a:pt x="1657519" y="26226"/>
                  </a:lnTo>
                  <a:lnTo>
                    <a:pt x="1670160" y="28451"/>
                  </a:lnTo>
                  <a:lnTo>
                    <a:pt x="1679796" y="34760"/>
                  </a:lnTo>
                  <a:lnTo>
                    <a:pt x="1685938" y="44602"/>
                  </a:lnTo>
                  <a:lnTo>
                    <a:pt x="1688094" y="57429"/>
                  </a:lnTo>
                  <a:lnTo>
                    <a:pt x="1685938" y="70256"/>
                  </a:lnTo>
                  <a:lnTo>
                    <a:pt x="1679796" y="80098"/>
                  </a:lnTo>
                  <a:lnTo>
                    <a:pt x="1670160" y="86407"/>
                  </a:lnTo>
                  <a:lnTo>
                    <a:pt x="1657519" y="88632"/>
                  </a:lnTo>
                  <a:lnTo>
                    <a:pt x="1696621" y="88632"/>
                  </a:lnTo>
                  <a:lnTo>
                    <a:pt x="1703725" y="77334"/>
                  </a:lnTo>
                  <a:lnTo>
                    <a:pt x="1707151" y="57429"/>
                  </a:lnTo>
                  <a:lnTo>
                    <a:pt x="1703725" y="37492"/>
                  </a:lnTo>
                  <a:lnTo>
                    <a:pt x="1696674" y="26226"/>
                  </a:lnTo>
                  <a:close/>
                </a:path>
                <a:path w="3292475" h="158115">
                  <a:moveTo>
                    <a:pt x="1835233" y="8425"/>
                  </a:moveTo>
                  <a:lnTo>
                    <a:pt x="1813244" y="8425"/>
                  </a:lnTo>
                  <a:lnTo>
                    <a:pt x="1756911" y="78371"/>
                  </a:lnTo>
                  <a:lnTo>
                    <a:pt x="1756911" y="84025"/>
                  </a:lnTo>
                  <a:lnTo>
                    <a:pt x="1815967" y="155018"/>
                  </a:lnTo>
                  <a:lnTo>
                    <a:pt x="1838793" y="155018"/>
                  </a:lnTo>
                  <a:lnTo>
                    <a:pt x="1838793" y="153133"/>
                  </a:lnTo>
                  <a:lnTo>
                    <a:pt x="1777225" y="80674"/>
                  </a:lnTo>
                  <a:lnTo>
                    <a:pt x="1835233" y="10310"/>
                  </a:lnTo>
                  <a:lnTo>
                    <a:pt x="1835233" y="8425"/>
                  </a:lnTo>
                  <a:close/>
                </a:path>
                <a:path w="3292475" h="158115">
                  <a:moveTo>
                    <a:pt x="1750838" y="8425"/>
                  </a:moveTo>
                  <a:lnTo>
                    <a:pt x="1731990" y="8425"/>
                  </a:lnTo>
                  <a:lnTo>
                    <a:pt x="1731990" y="155018"/>
                  </a:lnTo>
                  <a:lnTo>
                    <a:pt x="1750838" y="155018"/>
                  </a:lnTo>
                  <a:lnTo>
                    <a:pt x="1750838" y="8425"/>
                  </a:lnTo>
                  <a:close/>
                </a:path>
                <a:path w="3292475" h="158115">
                  <a:moveTo>
                    <a:pt x="1881315" y="8425"/>
                  </a:moveTo>
                  <a:lnTo>
                    <a:pt x="1862467" y="8425"/>
                  </a:lnTo>
                  <a:lnTo>
                    <a:pt x="1862467" y="155018"/>
                  </a:lnTo>
                  <a:lnTo>
                    <a:pt x="1951470" y="155018"/>
                  </a:lnTo>
                  <a:lnTo>
                    <a:pt x="1951470" y="136798"/>
                  </a:lnTo>
                  <a:lnTo>
                    <a:pt x="1881315" y="136798"/>
                  </a:lnTo>
                  <a:lnTo>
                    <a:pt x="1881315" y="8425"/>
                  </a:lnTo>
                  <a:close/>
                </a:path>
                <a:path w="3292475" h="158115">
                  <a:moveTo>
                    <a:pt x="1957249" y="8425"/>
                  </a:moveTo>
                  <a:lnTo>
                    <a:pt x="1936097" y="8425"/>
                  </a:lnTo>
                  <a:lnTo>
                    <a:pt x="1936097" y="10310"/>
                  </a:lnTo>
                  <a:lnTo>
                    <a:pt x="1989289" y="97009"/>
                  </a:lnTo>
                  <a:lnTo>
                    <a:pt x="1989289" y="155018"/>
                  </a:lnTo>
                  <a:lnTo>
                    <a:pt x="2008137" y="155018"/>
                  </a:lnTo>
                  <a:lnTo>
                    <a:pt x="2008137" y="95752"/>
                  </a:lnTo>
                  <a:lnTo>
                    <a:pt x="2020166" y="76277"/>
                  </a:lnTo>
                  <a:lnTo>
                    <a:pt x="1998294" y="76277"/>
                  </a:lnTo>
                  <a:lnTo>
                    <a:pt x="1982588" y="50099"/>
                  </a:lnTo>
                  <a:lnTo>
                    <a:pt x="1957249" y="8425"/>
                  </a:lnTo>
                  <a:close/>
                </a:path>
                <a:path w="3292475" h="158115">
                  <a:moveTo>
                    <a:pt x="2121645" y="8425"/>
                  </a:moveTo>
                  <a:lnTo>
                    <a:pt x="2108033" y="8425"/>
                  </a:lnTo>
                  <a:lnTo>
                    <a:pt x="2048977" y="153133"/>
                  </a:lnTo>
                  <a:lnTo>
                    <a:pt x="2048977" y="155018"/>
                  </a:lnTo>
                  <a:lnTo>
                    <a:pt x="2068453" y="155018"/>
                  </a:lnTo>
                  <a:lnTo>
                    <a:pt x="2082484" y="119836"/>
                  </a:lnTo>
                  <a:lnTo>
                    <a:pt x="2167112" y="119836"/>
                  </a:lnTo>
                  <a:lnTo>
                    <a:pt x="2159933" y="102244"/>
                  </a:lnTo>
                  <a:lnTo>
                    <a:pt x="2089394" y="102244"/>
                  </a:lnTo>
                  <a:lnTo>
                    <a:pt x="2114734" y="38372"/>
                  </a:lnTo>
                  <a:lnTo>
                    <a:pt x="2133866" y="38372"/>
                  </a:lnTo>
                  <a:lnTo>
                    <a:pt x="2121645" y="8425"/>
                  </a:lnTo>
                  <a:close/>
                </a:path>
                <a:path w="3292475" h="158115">
                  <a:moveTo>
                    <a:pt x="2167112" y="119836"/>
                  </a:moveTo>
                  <a:lnTo>
                    <a:pt x="2147194" y="119836"/>
                  </a:lnTo>
                  <a:lnTo>
                    <a:pt x="2161015" y="155018"/>
                  </a:lnTo>
                  <a:lnTo>
                    <a:pt x="2180701" y="155018"/>
                  </a:lnTo>
                  <a:lnTo>
                    <a:pt x="2180701" y="153133"/>
                  </a:lnTo>
                  <a:lnTo>
                    <a:pt x="2167112" y="119836"/>
                  </a:lnTo>
                  <a:close/>
                </a:path>
                <a:path w="3292475" h="158115">
                  <a:moveTo>
                    <a:pt x="2133866" y="38372"/>
                  </a:moveTo>
                  <a:lnTo>
                    <a:pt x="2114734" y="38372"/>
                  </a:lnTo>
                  <a:lnTo>
                    <a:pt x="2140283" y="102244"/>
                  </a:lnTo>
                  <a:lnTo>
                    <a:pt x="2159933" y="102244"/>
                  </a:lnTo>
                  <a:lnTo>
                    <a:pt x="2133866" y="38372"/>
                  </a:lnTo>
                  <a:close/>
                </a:path>
                <a:path w="3292475" h="158115">
                  <a:moveTo>
                    <a:pt x="2060910" y="8425"/>
                  </a:moveTo>
                  <a:lnTo>
                    <a:pt x="2039968" y="8425"/>
                  </a:lnTo>
                  <a:lnTo>
                    <a:pt x="1998294" y="76277"/>
                  </a:lnTo>
                  <a:lnTo>
                    <a:pt x="2020166" y="76277"/>
                  </a:lnTo>
                  <a:lnTo>
                    <a:pt x="2060910" y="10310"/>
                  </a:lnTo>
                  <a:lnTo>
                    <a:pt x="2060910" y="8425"/>
                  </a:lnTo>
                  <a:close/>
                </a:path>
                <a:path w="3292475" h="158115">
                  <a:moveTo>
                    <a:pt x="2306628" y="8425"/>
                  </a:moveTo>
                  <a:lnTo>
                    <a:pt x="2284639" y="8425"/>
                  </a:lnTo>
                  <a:lnTo>
                    <a:pt x="2228305" y="78371"/>
                  </a:lnTo>
                  <a:lnTo>
                    <a:pt x="2228305" y="84025"/>
                  </a:lnTo>
                  <a:lnTo>
                    <a:pt x="2287361" y="155018"/>
                  </a:lnTo>
                  <a:lnTo>
                    <a:pt x="2310188" y="155018"/>
                  </a:lnTo>
                  <a:lnTo>
                    <a:pt x="2310188" y="153133"/>
                  </a:lnTo>
                  <a:lnTo>
                    <a:pt x="2248619" y="80674"/>
                  </a:lnTo>
                  <a:lnTo>
                    <a:pt x="2306628" y="10310"/>
                  </a:lnTo>
                  <a:lnTo>
                    <a:pt x="2306628" y="8425"/>
                  </a:lnTo>
                  <a:close/>
                </a:path>
                <a:path w="3292475" h="158115">
                  <a:moveTo>
                    <a:pt x="2222232" y="8425"/>
                  </a:moveTo>
                  <a:lnTo>
                    <a:pt x="2203385" y="8425"/>
                  </a:lnTo>
                  <a:lnTo>
                    <a:pt x="2203385" y="155018"/>
                  </a:lnTo>
                  <a:lnTo>
                    <a:pt x="2222232" y="155018"/>
                  </a:lnTo>
                  <a:lnTo>
                    <a:pt x="2222232" y="8425"/>
                  </a:lnTo>
                  <a:close/>
                </a:path>
                <a:path w="3292475" h="158115">
                  <a:moveTo>
                    <a:pt x="2414069" y="0"/>
                  </a:moveTo>
                  <a:lnTo>
                    <a:pt x="2395868" y="0"/>
                  </a:lnTo>
                  <a:lnTo>
                    <a:pt x="2358341" y="157676"/>
                  </a:lnTo>
                  <a:lnTo>
                    <a:pt x="2376644" y="157676"/>
                  </a:lnTo>
                  <a:lnTo>
                    <a:pt x="2414069" y="0"/>
                  </a:lnTo>
                  <a:close/>
                </a:path>
                <a:path w="3292475" h="158115">
                  <a:moveTo>
                    <a:pt x="2564481" y="8425"/>
                  </a:moveTo>
                  <a:lnTo>
                    <a:pt x="2480086" y="8425"/>
                  </a:lnTo>
                  <a:lnTo>
                    <a:pt x="2480086" y="155018"/>
                  </a:lnTo>
                  <a:lnTo>
                    <a:pt x="2498934" y="155018"/>
                  </a:lnTo>
                  <a:lnTo>
                    <a:pt x="2498934" y="91774"/>
                  </a:lnTo>
                  <a:lnTo>
                    <a:pt x="2559037" y="91774"/>
                  </a:lnTo>
                  <a:lnTo>
                    <a:pt x="2559037" y="73764"/>
                  </a:lnTo>
                  <a:lnTo>
                    <a:pt x="2498934" y="73764"/>
                  </a:lnTo>
                  <a:lnTo>
                    <a:pt x="2498934" y="26645"/>
                  </a:lnTo>
                  <a:lnTo>
                    <a:pt x="2564481" y="26645"/>
                  </a:lnTo>
                  <a:lnTo>
                    <a:pt x="2564481" y="8425"/>
                  </a:lnTo>
                  <a:close/>
                </a:path>
                <a:path w="3292475" h="158115">
                  <a:moveTo>
                    <a:pt x="2646148" y="8425"/>
                  </a:moveTo>
                  <a:lnTo>
                    <a:pt x="2593793" y="8425"/>
                  </a:lnTo>
                  <a:lnTo>
                    <a:pt x="2593793" y="155018"/>
                  </a:lnTo>
                  <a:lnTo>
                    <a:pt x="2612641" y="155018"/>
                  </a:lnTo>
                  <a:lnTo>
                    <a:pt x="2612641" y="26226"/>
                  </a:lnTo>
                  <a:lnTo>
                    <a:pt x="2684504" y="26226"/>
                  </a:lnTo>
                  <a:lnTo>
                    <a:pt x="2682351" y="22770"/>
                  </a:lnTo>
                  <a:lnTo>
                    <a:pt x="2667224" y="12378"/>
                  </a:lnTo>
                  <a:lnTo>
                    <a:pt x="2646148" y="8425"/>
                  </a:lnTo>
                  <a:close/>
                </a:path>
                <a:path w="3292475" h="158115">
                  <a:moveTo>
                    <a:pt x="2684504" y="26226"/>
                  </a:moveTo>
                  <a:lnTo>
                    <a:pt x="2645519" y="26226"/>
                  </a:lnTo>
                  <a:lnTo>
                    <a:pt x="2657675" y="28225"/>
                  </a:lnTo>
                  <a:lnTo>
                    <a:pt x="2667063" y="33896"/>
                  </a:lnTo>
                  <a:lnTo>
                    <a:pt x="2673114" y="42747"/>
                  </a:lnTo>
                  <a:lnTo>
                    <a:pt x="2675257" y="54288"/>
                  </a:lnTo>
                  <a:lnTo>
                    <a:pt x="2673186" y="65852"/>
                  </a:lnTo>
                  <a:lnTo>
                    <a:pt x="2667325" y="74549"/>
                  </a:lnTo>
                  <a:lnTo>
                    <a:pt x="2658206" y="80027"/>
                  </a:lnTo>
                  <a:lnTo>
                    <a:pt x="2646357" y="81931"/>
                  </a:lnTo>
                  <a:lnTo>
                    <a:pt x="2621436" y="81931"/>
                  </a:lnTo>
                  <a:lnTo>
                    <a:pt x="2621436" y="90308"/>
                  </a:lnTo>
                  <a:lnTo>
                    <a:pt x="2676094" y="155018"/>
                  </a:lnTo>
                  <a:lnTo>
                    <a:pt x="2698502" y="155018"/>
                  </a:lnTo>
                  <a:lnTo>
                    <a:pt x="2698502" y="153133"/>
                  </a:lnTo>
                  <a:lnTo>
                    <a:pt x="2650545" y="98056"/>
                  </a:lnTo>
                  <a:lnTo>
                    <a:pt x="2669786" y="93540"/>
                  </a:lnTo>
                  <a:lnTo>
                    <a:pt x="2683529" y="83606"/>
                  </a:lnTo>
                  <a:lnTo>
                    <a:pt x="2691775" y="69902"/>
                  </a:lnTo>
                  <a:lnTo>
                    <a:pt x="2694523" y="54078"/>
                  </a:lnTo>
                  <a:lnTo>
                    <a:pt x="2691470" y="37403"/>
                  </a:lnTo>
                  <a:lnTo>
                    <a:pt x="2684504" y="26226"/>
                  </a:lnTo>
                  <a:close/>
                </a:path>
                <a:path w="3292475" h="158115">
                  <a:moveTo>
                    <a:pt x="2811807" y="8425"/>
                  </a:moveTo>
                  <a:lnTo>
                    <a:pt x="2724270" y="8425"/>
                  </a:lnTo>
                  <a:lnTo>
                    <a:pt x="2724270" y="155018"/>
                  </a:lnTo>
                  <a:lnTo>
                    <a:pt x="2813273" y="155018"/>
                  </a:lnTo>
                  <a:lnTo>
                    <a:pt x="2813273" y="136798"/>
                  </a:lnTo>
                  <a:lnTo>
                    <a:pt x="2743118" y="136798"/>
                  </a:lnTo>
                  <a:lnTo>
                    <a:pt x="2743118" y="89679"/>
                  </a:lnTo>
                  <a:lnTo>
                    <a:pt x="2807828" y="89679"/>
                  </a:lnTo>
                  <a:lnTo>
                    <a:pt x="2807828" y="71879"/>
                  </a:lnTo>
                  <a:lnTo>
                    <a:pt x="2743118" y="71879"/>
                  </a:lnTo>
                  <a:lnTo>
                    <a:pt x="2743118" y="26645"/>
                  </a:lnTo>
                  <a:lnTo>
                    <a:pt x="2811807" y="26645"/>
                  </a:lnTo>
                  <a:lnTo>
                    <a:pt x="2811807" y="8425"/>
                  </a:lnTo>
                  <a:close/>
                </a:path>
                <a:path w="3292475" h="158115">
                  <a:moveTo>
                    <a:pt x="2931445" y="8425"/>
                  </a:moveTo>
                  <a:lnTo>
                    <a:pt x="2843908" y="8425"/>
                  </a:lnTo>
                  <a:lnTo>
                    <a:pt x="2843908" y="155018"/>
                  </a:lnTo>
                  <a:lnTo>
                    <a:pt x="2932911" y="155018"/>
                  </a:lnTo>
                  <a:lnTo>
                    <a:pt x="2932911" y="136798"/>
                  </a:lnTo>
                  <a:lnTo>
                    <a:pt x="2862756" y="136798"/>
                  </a:lnTo>
                  <a:lnTo>
                    <a:pt x="2862756" y="89679"/>
                  </a:lnTo>
                  <a:lnTo>
                    <a:pt x="2927466" y="89679"/>
                  </a:lnTo>
                  <a:lnTo>
                    <a:pt x="2927466" y="71879"/>
                  </a:lnTo>
                  <a:lnTo>
                    <a:pt x="2862756" y="71879"/>
                  </a:lnTo>
                  <a:lnTo>
                    <a:pt x="2862756" y="26645"/>
                  </a:lnTo>
                  <a:lnTo>
                    <a:pt x="2931445" y="26645"/>
                  </a:lnTo>
                  <a:lnTo>
                    <a:pt x="2931445" y="8425"/>
                  </a:lnTo>
                  <a:close/>
                </a:path>
                <a:path w="3292475" h="158115">
                  <a:moveTo>
                    <a:pt x="3016529" y="8425"/>
                  </a:moveTo>
                  <a:lnTo>
                    <a:pt x="2963547" y="8425"/>
                  </a:lnTo>
                  <a:lnTo>
                    <a:pt x="2963547" y="155018"/>
                  </a:lnTo>
                  <a:lnTo>
                    <a:pt x="2982394" y="155018"/>
                  </a:lnTo>
                  <a:lnTo>
                    <a:pt x="2982394" y="106223"/>
                  </a:lnTo>
                  <a:lnTo>
                    <a:pt x="3016529" y="106223"/>
                  </a:lnTo>
                  <a:lnTo>
                    <a:pt x="3036093" y="102693"/>
                  </a:lnTo>
                  <a:lnTo>
                    <a:pt x="3051162" y="92742"/>
                  </a:lnTo>
                  <a:lnTo>
                    <a:pt x="3053746" y="88632"/>
                  </a:lnTo>
                  <a:lnTo>
                    <a:pt x="2982394" y="88632"/>
                  </a:lnTo>
                  <a:lnTo>
                    <a:pt x="2982394" y="26226"/>
                  </a:lnTo>
                  <a:lnTo>
                    <a:pt x="3053799" y="26226"/>
                  </a:lnTo>
                  <a:lnTo>
                    <a:pt x="3051162" y="22011"/>
                  </a:lnTo>
                  <a:lnTo>
                    <a:pt x="3036093" y="11989"/>
                  </a:lnTo>
                  <a:lnTo>
                    <a:pt x="3016529" y="8425"/>
                  </a:lnTo>
                  <a:close/>
                </a:path>
                <a:path w="3292475" h="158115">
                  <a:moveTo>
                    <a:pt x="3053799" y="26226"/>
                  </a:moveTo>
                  <a:lnTo>
                    <a:pt x="3014644" y="26226"/>
                  </a:lnTo>
                  <a:lnTo>
                    <a:pt x="3027285" y="28451"/>
                  </a:lnTo>
                  <a:lnTo>
                    <a:pt x="3036921" y="34760"/>
                  </a:lnTo>
                  <a:lnTo>
                    <a:pt x="3043063" y="44602"/>
                  </a:lnTo>
                  <a:lnTo>
                    <a:pt x="3045219" y="57429"/>
                  </a:lnTo>
                  <a:lnTo>
                    <a:pt x="3043063" y="70256"/>
                  </a:lnTo>
                  <a:lnTo>
                    <a:pt x="3036921" y="80098"/>
                  </a:lnTo>
                  <a:lnTo>
                    <a:pt x="3027285" y="86407"/>
                  </a:lnTo>
                  <a:lnTo>
                    <a:pt x="3014644" y="88632"/>
                  </a:lnTo>
                  <a:lnTo>
                    <a:pt x="3053746" y="88632"/>
                  </a:lnTo>
                  <a:lnTo>
                    <a:pt x="3060850" y="77334"/>
                  </a:lnTo>
                  <a:lnTo>
                    <a:pt x="3064276" y="57429"/>
                  </a:lnTo>
                  <a:lnTo>
                    <a:pt x="3060850" y="37492"/>
                  </a:lnTo>
                  <a:lnTo>
                    <a:pt x="3053799" y="26226"/>
                  </a:lnTo>
                  <a:close/>
                </a:path>
                <a:path w="3292475" h="158115">
                  <a:moveTo>
                    <a:pt x="3153431" y="137636"/>
                  </a:moveTo>
                  <a:lnTo>
                    <a:pt x="3079926" y="137636"/>
                  </a:lnTo>
                  <a:lnTo>
                    <a:pt x="3079926" y="155018"/>
                  </a:lnTo>
                  <a:lnTo>
                    <a:pt x="3153431" y="155018"/>
                  </a:lnTo>
                  <a:lnTo>
                    <a:pt x="3153431" y="137636"/>
                  </a:lnTo>
                  <a:close/>
                </a:path>
                <a:path w="3292475" h="158115">
                  <a:moveTo>
                    <a:pt x="3126207" y="25598"/>
                  </a:moveTo>
                  <a:lnTo>
                    <a:pt x="3107359" y="25598"/>
                  </a:lnTo>
                  <a:lnTo>
                    <a:pt x="3107359" y="137636"/>
                  </a:lnTo>
                  <a:lnTo>
                    <a:pt x="3126207" y="137636"/>
                  </a:lnTo>
                  <a:lnTo>
                    <a:pt x="3126207" y="25598"/>
                  </a:lnTo>
                  <a:close/>
                </a:path>
                <a:path w="3292475" h="158115">
                  <a:moveTo>
                    <a:pt x="3152803" y="8425"/>
                  </a:moveTo>
                  <a:lnTo>
                    <a:pt x="3080554" y="8425"/>
                  </a:lnTo>
                  <a:lnTo>
                    <a:pt x="3080554" y="25598"/>
                  </a:lnTo>
                  <a:lnTo>
                    <a:pt x="3152803" y="25598"/>
                  </a:lnTo>
                  <a:lnTo>
                    <a:pt x="3152803" y="8425"/>
                  </a:lnTo>
                  <a:close/>
                </a:path>
                <a:path w="3292475" h="158115">
                  <a:moveTo>
                    <a:pt x="3288682" y="8425"/>
                  </a:moveTo>
                  <a:lnTo>
                    <a:pt x="3266693" y="8425"/>
                  </a:lnTo>
                  <a:lnTo>
                    <a:pt x="3210360" y="78371"/>
                  </a:lnTo>
                  <a:lnTo>
                    <a:pt x="3210360" y="84025"/>
                  </a:lnTo>
                  <a:lnTo>
                    <a:pt x="3269416" y="155018"/>
                  </a:lnTo>
                  <a:lnTo>
                    <a:pt x="3292242" y="155018"/>
                  </a:lnTo>
                  <a:lnTo>
                    <a:pt x="3292242" y="153133"/>
                  </a:lnTo>
                  <a:lnTo>
                    <a:pt x="3230673" y="80674"/>
                  </a:lnTo>
                  <a:lnTo>
                    <a:pt x="3288682" y="10310"/>
                  </a:lnTo>
                  <a:lnTo>
                    <a:pt x="3288682" y="8425"/>
                  </a:lnTo>
                  <a:close/>
                </a:path>
                <a:path w="3292475" h="158115">
                  <a:moveTo>
                    <a:pt x="3204287" y="8425"/>
                  </a:moveTo>
                  <a:lnTo>
                    <a:pt x="3185439" y="8425"/>
                  </a:lnTo>
                  <a:lnTo>
                    <a:pt x="3185439" y="155018"/>
                  </a:lnTo>
                  <a:lnTo>
                    <a:pt x="3204287" y="155018"/>
                  </a:lnTo>
                  <a:lnTo>
                    <a:pt x="3204287" y="8425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2024-11-04T12:59:08Z</dcterms:created>
  <dcterms:modified xsi:type="dcterms:W3CDTF">2024-11-04T12:59:08Z</dcterms:modified>
</cp:coreProperties>
</file>